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notesMasterIdLst>
    <p:notesMasterId r:id="rId3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image" Target="../media/image-10-3.png"/><Relationship Id="rId4" Type="http://schemas.openxmlformats.org/officeDocument/2006/relationships/image" Target="../media/image-10-4.svg"/><Relationship Id="rId5" Type="http://schemas.openxmlformats.org/officeDocument/2006/relationships/image" Target="../media/image-10-5.png"/><Relationship Id="rId6" Type="http://schemas.openxmlformats.org/officeDocument/2006/relationships/image" Target="../media/image-10-6.svg"/><Relationship Id="rId7" Type="http://schemas.openxmlformats.org/officeDocument/2006/relationships/image" Target="../media/image-10-7.png"/><Relationship Id="rId8" Type="http://schemas.openxmlformats.org/officeDocument/2006/relationships/image" Target="../media/image-10-8.svg"/><Relationship Id="rId9" Type="http://schemas.openxmlformats.org/officeDocument/2006/relationships/image" Target="../media/image-10-9.png"/><Relationship Id="rId10" Type="http://schemas.openxmlformats.org/officeDocument/2006/relationships/image" Target="../media/image-10-10.sv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sv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sv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sv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svg"/><Relationship Id="rId19" Type="http://schemas.openxmlformats.org/officeDocument/2006/relationships/image" Target="../media/image-10-19.png"/><Relationship Id="rId20" Type="http://schemas.openxmlformats.org/officeDocument/2006/relationships/image" Target="../media/image-10-20.sv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image" Target="../media/image-11-3.png"/><Relationship Id="rId4" Type="http://schemas.openxmlformats.org/officeDocument/2006/relationships/image" Target="../media/image-11-4.svg"/><Relationship Id="rId5" Type="http://schemas.openxmlformats.org/officeDocument/2006/relationships/image" Target="../media/image-11-5.png"/><Relationship Id="rId6" Type="http://schemas.openxmlformats.org/officeDocument/2006/relationships/image" Target="../media/image-11-6.svg"/><Relationship Id="rId7" Type="http://schemas.openxmlformats.org/officeDocument/2006/relationships/image" Target="../media/image-11-7.png"/><Relationship Id="rId8" Type="http://schemas.openxmlformats.org/officeDocument/2006/relationships/image" Target="../media/image-11-8.svg"/><Relationship Id="rId9" Type="http://schemas.openxmlformats.org/officeDocument/2006/relationships/image" Target="../media/image-11-9.png"/><Relationship Id="rId10" Type="http://schemas.openxmlformats.org/officeDocument/2006/relationships/image" Target="../media/image-11-10.sv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sv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svg"/><Relationship Id="rId15" Type="http://schemas.openxmlformats.org/officeDocument/2006/relationships/image" Target="../media/image-11-15.png"/><Relationship Id="rId16" Type="http://schemas.openxmlformats.org/officeDocument/2006/relationships/image" Target="../media/image-11-16.svg"/><Relationship Id="rId17" Type="http://schemas.openxmlformats.org/officeDocument/2006/relationships/image" Target="../media/image-11-17.png"/><Relationship Id="rId18" Type="http://schemas.openxmlformats.org/officeDocument/2006/relationships/image" Target="../media/image-11-18.svg"/><Relationship Id="rId19" Type="http://schemas.openxmlformats.org/officeDocument/2006/relationships/image" Target="../media/image-11-19.png"/><Relationship Id="rId20" Type="http://schemas.openxmlformats.org/officeDocument/2006/relationships/image" Target="../media/image-11-20.svg"/><Relationship Id="rId21" Type="http://schemas.openxmlformats.org/officeDocument/2006/relationships/image" Target="../media/image-11-21.png"/><Relationship Id="rId22" Type="http://schemas.openxmlformats.org/officeDocument/2006/relationships/image" Target="../media/image-11-22.svg"/><Relationship Id="rId23" Type="http://schemas.openxmlformats.org/officeDocument/2006/relationships/image" Target="../media/image-11-23.png"/><Relationship Id="rId24" Type="http://schemas.openxmlformats.org/officeDocument/2006/relationships/image" Target="../media/image-11-24.svg"/><Relationship Id="rId25" Type="http://schemas.openxmlformats.org/officeDocument/2006/relationships/image" Target="../media/image-11-25.png"/><Relationship Id="rId26" Type="http://schemas.openxmlformats.org/officeDocument/2006/relationships/image" Target="../media/image-11-26.svg"/><Relationship Id="rId27" Type="http://schemas.openxmlformats.org/officeDocument/2006/relationships/image" Target="../media/image-11-27.png"/><Relationship Id="rId28" Type="http://schemas.openxmlformats.org/officeDocument/2006/relationships/image" Target="../media/image-11-28.svg"/><Relationship Id="rId29" Type="http://schemas.openxmlformats.org/officeDocument/2006/relationships/image" Target="../media/image-11-29.png"/><Relationship Id="rId30" Type="http://schemas.openxmlformats.org/officeDocument/2006/relationships/image" Target="../media/image-11-30.svg"/><Relationship Id="rId31" Type="http://schemas.openxmlformats.org/officeDocument/2006/relationships/image" Target="../media/image-11-31.png"/><Relationship Id="rId32" Type="http://schemas.openxmlformats.org/officeDocument/2006/relationships/image" Target="../media/image-11-32.svg"/><Relationship Id="rId33" Type="http://schemas.openxmlformats.org/officeDocument/2006/relationships/image" Target="../media/image-11-33.png"/><Relationship Id="rId34" Type="http://schemas.openxmlformats.org/officeDocument/2006/relationships/image" Target="../media/image-11-34.svg"/><Relationship Id="rId35" Type="http://schemas.openxmlformats.org/officeDocument/2006/relationships/slideLayout" Target="../slideLayouts/slideLayout1.xml"/><Relationship Id="rId3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image" Target="../media/image-12-3.png"/><Relationship Id="rId4" Type="http://schemas.openxmlformats.org/officeDocument/2006/relationships/image" Target="../media/image-12-4.svg"/><Relationship Id="rId5" Type="http://schemas.openxmlformats.org/officeDocument/2006/relationships/image" Target="../media/image-12-5.png"/><Relationship Id="rId6" Type="http://schemas.openxmlformats.org/officeDocument/2006/relationships/image" Target="../media/image-12-6.svg"/><Relationship Id="rId7" Type="http://schemas.openxmlformats.org/officeDocument/2006/relationships/image" Target="../media/image-12-7.png"/><Relationship Id="rId8" Type="http://schemas.openxmlformats.org/officeDocument/2006/relationships/image" Target="../media/image-12-8.svg"/><Relationship Id="rId9" Type="http://schemas.openxmlformats.org/officeDocument/2006/relationships/image" Target="../media/image-12-9.png"/><Relationship Id="rId10" Type="http://schemas.openxmlformats.org/officeDocument/2006/relationships/image" Target="../media/image-12-10.sv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sv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sv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image" Target="../media/image-13-7.png"/><Relationship Id="rId8" Type="http://schemas.openxmlformats.org/officeDocument/2006/relationships/image" Target="../media/image-13-8.svg"/><Relationship Id="rId9" Type="http://schemas.openxmlformats.org/officeDocument/2006/relationships/image" Target="../media/image-13-9.png"/><Relationship Id="rId10" Type="http://schemas.openxmlformats.org/officeDocument/2006/relationships/image" Target="../media/image-13-10.sv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sv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svg"/><Relationship Id="rId15" Type="http://schemas.openxmlformats.org/officeDocument/2006/relationships/image" Target="../media/image-13-15.png"/><Relationship Id="rId16" Type="http://schemas.openxmlformats.org/officeDocument/2006/relationships/image" Target="../media/image-13-16.svg"/><Relationship Id="rId17" Type="http://schemas.openxmlformats.org/officeDocument/2006/relationships/image" Target="../media/image-13-17.png"/><Relationship Id="rId18" Type="http://schemas.openxmlformats.org/officeDocument/2006/relationships/image" Target="../media/image-13-18.svg"/><Relationship Id="rId19" Type="http://schemas.openxmlformats.org/officeDocument/2006/relationships/image" Target="../media/image-13-19.png"/><Relationship Id="rId20" Type="http://schemas.openxmlformats.org/officeDocument/2006/relationships/image" Target="../media/image-13-20.svg"/><Relationship Id="rId21" Type="http://schemas.openxmlformats.org/officeDocument/2006/relationships/image" Target="../media/image-13-21.png"/><Relationship Id="rId22" Type="http://schemas.openxmlformats.org/officeDocument/2006/relationships/image" Target="../media/image-13-22.svg"/><Relationship Id="rId23" Type="http://schemas.openxmlformats.org/officeDocument/2006/relationships/image" Target="../media/image-13-23.png"/><Relationship Id="rId24" Type="http://schemas.openxmlformats.org/officeDocument/2006/relationships/image" Target="../media/image-13-24.svg"/><Relationship Id="rId25" Type="http://schemas.openxmlformats.org/officeDocument/2006/relationships/image" Target="../media/image-13-25.png"/><Relationship Id="rId26" Type="http://schemas.openxmlformats.org/officeDocument/2006/relationships/image" Target="../media/image-13-26.svg"/><Relationship Id="rId27" Type="http://schemas.openxmlformats.org/officeDocument/2006/relationships/image" Target="../media/image-13-27.png"/><Relationship Id="rId28" Type="http://schemas.openxmlformats.org/officeDocument/2006/relationships/image" Target="../media/image-13-28.svg"/><Relationship Id="rId29" Type="http://schemas.openxmlformats.org/officeDocument/2006/relationships/image" Target="../media/image-13-29.png"/><Relationship Id="rId30" Type="http://schemas.openxmlformats.org/officeDocument/2006/relationships/image" Target="../media/image-13-30.svg"/><Relationship Id="rId31" Type="http://schemas.openxmlformats.org/officeDocument/2006/relationships/image" Target="../media/image-13-31.png"/><Relationship Id="rId32" Type="http://schemas.openxmlformats.org/officeDocument/2006/relationships/image" Target="../media/image-13-32.svg"/><Relationship Id="rId33" Type="http://schemas.openxmlformats.org/officeDocument/2006/relationships/image" Target="../media/image-13-33.png"/><Relationship Id="rId34" Type="http://schemas.openxmlformats.org/officeDocument/2006/relationships/image" Target="../media/image-13-34.svg"/><Relationship Id="rId35" Type="http://schemas.openxmlformats.org/officeDocument/2006/relationships/image" Target="../media/image-13-35.png"/><Relationship Id="rId36" Type="http://schemas.openxmlformats.org/officeDocument/2006/relationships/image" Target="../media/image-13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image" Target="../media/image-14-3.png"/><Relationship Id="rId4" Type="http://schemas.openxmlformats.org/officeDocument/2006/relationships/image" Target="../media/image-14-4.svg"/><Relationship Id="rId5" Type="http://schemas.openxmlformats.org/officeDocument/2006/relationships/image" Target="../media/image-14-5.png"/><Relationship Id="rId6" Type="http://schemas.openxmlformats.org/officeDocument/2006/relationships/image" Target="../media/image-14-6.svg"/><Relationship Id="rId7" Type="http://schemas.openxmlformats.org/officeDocument/2006/relationships/image" Target="../media/image-14-7.png"/><Relationship Id="rId8" Type="http://schemas.openxmlformats.org/officeDocument/2006/relationships/image" Target="../media/image-14-8.svg"/><Relationship Id="rId9" Type="http://schemas.openxmlformats.org/officeDocument/2006/relationships/image" Target="../media/image-14-9.png"/><Relationship Id="rId10" Type="http://schemas.openxmlformats.org/officeDocument/2006/relationships/image" Target="../media/image-14-10.sv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sv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svg"/><Relationship Id="rId15" Type="http://schemas.openxmlformats.org/officeDocument/2006/relationships/image" Target="../media/image-14-15.png"/><Relationship Id="rId16" Type="http://schemas.openxmlformats.org/officeDocument/2006/relationships/image" Target="../media/image-14-16.svg"/><Relationship Id="rId17" Type="http://schemas.openxmlformats.org/officeDocument/2006/relationships/image" Target="../media/image-14-17.png"/><Relationship Id="rId18" Type="http://schemas.openxmlformats.org/officeDocument/2006/relationships/image" Target="../media/image-14-18.svg"/><Relationship Id="rId19" Type="http://schemas.openxmlformats.org/officeDocument/2006/relationships/image" Target="../media/image-14-19.png"/><Relationship Id="rId20" Type="http://schemas.openxmlformats.org/officeDocument/2006/relationships/image" Target="../media/image-14-20.svg"/><Relationship Id="rId21" Type="http://schemas.openxmlformats.org/officeDocument/2006/relationships/image" Target="../media/image-14-21.png"/><Relationship Id="rId22" Type="http://schemas.openxmlformats.org/officeDocument/2006/relationships/image" Target="../media/image-14-22.svg"/><Relationship Id="rId23" Type="http://schemas.openxmlformats.org/officeDocument/2006/relationships/image" Target="../media/image-14-23.png"/><Relationship Id="rId24" Type="http://schemas.openxmlformats.org/officeDocument/2006/relationships/image" Target="../media/image-14-24.svg"/><Relationship Id="rId25" Type="http://schemas.openxmlformats.org/officeDocument/2006/relationships/image" Target="../media/image-14-25.png"/><Relationship Id="rId26" Type="http://schemas.openxmlformats.org/officeDocument/2006/relationships/image" Target="../media/image-14-26.svg"/><Relationship Id="rId27" Type="http://schemas.openxmlformats.org/officeDocument/2006/relationships/image" Target="../media/image-14-27.png"/><Relationship Id="rId28" Type="http://schemas.openxmlformats.org/officeDocument/2006/relationships/image" Target="../media/image-14-28.svg"/><Relationship Id="rId29" Type="http://schemas.openxmlformats.org/officeDocument/2006/relationships/image" Target="../media/image-14-29.png"/><Relationship Id="rId30" Type="http://schemas.openxmlformats.org/officeDocument/2006/relationships/image" Target="../media/image-14-30.svg"/><Relationship Id="rId31" Type="http://schemas.openxmlformats.org/officeDocument/2006/relationships/image" Target="../media/image-14-31.png"/><Relationship Id="rId32" Type="http://schemas.openxmlformats.org/officeDocument/2006/relationships/image" Target="../media/image-14-32.svg"/><Relationship Id="rId33" Type="http://schemas.openxmlformats.org/officeDocument/2006/relationships/image" Target="../media/image-14-33.png"/><Relationship Id="rId34" Type="http://schemas.openxmlformats.org/officeDocument/2006/relationships/image" Target="../media/image-14-34.svg"/><Relationship Id="rId35" Type="http://schemas.openxmlformats.org/officeDocument/2006/relationships/image" Target="../media/image-14-35.png"/><Relationship Id="rId36" Type="http://schemas.openxmlformats.org/officeDocument/2006/relationships/image" Target="../media/image-14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image" Target="../media/image-15-3.png"/><Relationship Id="rId4" Type="http://schemas.openxmlformats.org/officeDocument/2006/relationships/image" Target="../media/image-15-4.svg"/><Relationship Id="rId5" Type="http://schemas.openxmlformats.org/officeDocument/2006/relationships/image" Target="../media/image-15-5.png"/><Relationship Id="rId6" Type="http://schemas.openxmlformats.org/officeDocument/2006/relationships/image" Target="../media/image-15-6.svg"/><Relationship Id="rId7" Type="http://schemas.openxmlformats.org/officeDocument/2006/relationships/image" Target="../media/image-15-7.png"/><Relationship Id="rId8" Type="http://schemas.openxmlformats.org/officeDocument/2006/relationships/image" Target="../media/image-15-8.svg"/><Relationship Id="rId9" Type="http://schemas.openxmlformats.org/officeDocument/2006/relationships/image" Target="../media/image-15-9.png"/><Relationship Id="rId10" Type="http://schemas.openxmlformats.org/officeDocument/2006/relationships/image" Target="../media/image-15-10.sv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sv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sv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svg"/><Relationship Id="rId17" Type="http://schemas.openxmlformats.org/officeDocument/2006/relationships/image" Target="../media/image-15-17.png"/><Relationship Id="rId18" Type="http://schemas.openxmlformats.org/officeDocument/2006/relationships/image" Target="../media/image-15-18.svg"/><Relationship Id="rId19" Type="http://schemas.openxmlformats.org/officeDocument/2006/relationships/image" Target="../media/image-15-19.png"/><Relationship Id="rId20" Type="http://schemas.openxmlformats.org/officeDocument/2006/relationships/image" Target="../media/image-15-20.svg"/><Relationship Id="rId21" Type="http://schemas.openxmlformats.org/officeDocument/2006/relationships/image" Target="../media/image-15-21.png"/><Relationship Id="rId22" Type="http://schemas.openxmlformats.org/officeDocument/2006/relationships/image" Target="../media/image-15-22.svg"/><Relationship Id="rId23" Type="http://schemas.openxmlformats.org/officeDocument/2006/relationships/image" Target="../media/image-15-23.png"/><Relationship Id="rId24" Type="http://schemas.openxmlformats.org/officeDocument/2006/relationships/image" Target="../media/image-15-24.svg"/><Relationship Id="rId25" Type="http://schemas.openxmlformats.org/officeDocument/2006/relationships/image" Target="../media/image-15-25.png"/><Relationship Id="rId26" Type="http://schemas.openxmlformats.org/officeDocument/2006/relationships/image" Target="../media/image-15-26.svg"/><Relationship Id="rId27" Type="http://schemas.openxmlformats.org/officeDocument/2006/relationships/image" Target="../media/image-15-27.png"/><Relationship Id="rId28" Type="http://schemas.openxmlformats.org/officeDocument/2006/relationships/image" Target="../media/image-15-28.svg"/><Relationship Id="rId29" Type="http://schemas.openxmlformats.org/officeDocument/2006/relationships/image" Target="../media/image-15-29.png"/><Relationship Id="rId30" Type="http://schemas.openxmlformats.org/officeDocument/2006/relationships/image" Target="../media/image-15-30.svg"/><Relationship Id="rId31" Type="http://schemas.openxmlformats.org/officeDocument/2006/relationships/image" Target="../media/image-15-31.png"/><Relationship Id="rId32" Type="http://schemas.openxmlformats.org/officeDocument/2006/relationships/image" Target="../media/image-15-32.svg"/><Relationship Id="rId33" Type="http://schemas.openxmlformats.org/officeDocument/2006/relationships/image" Target="../media/image-15-33.png"/><Relationship Id="rId34" Type="http://schemas.openxmlformats.org/officeDocument/2006/relationships/image" Target="../media/image-15-34.svg"/><Relationship Id="rId35" Type="http://schemas.openxmlformats.org/officeDocument/2006/relationships/image" Target="../media/image-15-35.png"/><Relationship Id="rId36" Type="http://schemas.openxmlformats.org/officeDocument/2006/relationships/image" Target="../media/image-15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image" Target="../media/image-16-7.png"/><Relationship Id="rId8" Type="http://schemas.openxmlformats.org/officeDocument/2006/relationships/image" Target="../media/image-16-8.svg"/><Relationship Id="rId9" Type="http://schemas.openxmlformats.org/officeDocument/2006/relationships/image" Target="../media/image-16-9.png"/><Relationship Id="rId10" Type="http://schemas.openxmlformats.org/officeDocument/2006/relationships/image" Target="../media/image-16-10.sv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sv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svg"/><Relationship Id="rId15" Type="http://schemas.openxmlformats.org/officeDocument/2006/relationships/image" Target="../media/image-16-15.png"/><Relationship Id="rId16" Type="http://schemas.openxmlformats.org/officeDocument/2006/relationships/image" Target="../media/image-16-16.svg"/><Relationship Id="rId17" Type="http://schemas.openxmlformats.org/officeDocument/2006/relationships/image" Target="../media/image-16-17.png"/><Relationship Id="rId18" Type="http://schemas.openxmlformats.org/officeDocument/2006/relationships/image" Target="../media/image-16-18.svg"/><Relationship Id="rId19" Type="http://schemas.openxmlformats.org/officeDocument/2006/relationships/image" Target="../media/image-16-19.png"/><Relationship Id="rId20" Type="http://schemas.openxmlformats.org/officeDocument/2006/relationships/image" Target="../media/image-16-20.svg"/><Relationship Id="rId21" Type="http://schemas.openxmlformats.org/officeDocument/2006/relationships/image" Target="../media/image-16-21.png"/><Relationship Id="rId22" Type="http://schemas.openxmlformats.org/officeDocument/2006/relationships/image" Target="../media/image-16-22.svg"/><Relationship Id="rId23" Type="http://schemas.openxmlformats.org/officeDocument/2006/relationships/image" Target="../media/image-16-23.png"/><Relationship Id="rId24" Type="http://schemas.openxmlformats.org/officeDocument/2006/relationships/image" Target="../media/image-16-24.svg"/><Relationship Id="rId25" Type="http://schemas.openxmlformats.org/officeDocument/2006/relationships/image" Target="../media/image-16-25.png"/><Relationship Id="rId26" Type="http://schemas.openxmlformats.org/officeDocument/2006/relationships/image" Target="../media/image-16-26.svg"/><Relationship Id="rId27" Type="http://schemas.openxmlformats.org/officeDocument/2006/relationships/image" Target="../media/image-16-27.png"/><Relationship Id="rId28" Type="http://schemas.openxmlformats.org/officeDocument/2006/relationships/image" Target="../media/image-16-28.svg"/><Relationship Id="rId29" Type="http://schemas.openxmlformats.org/officeDocument/2006/relationships/image" Target="../media/image-16-29.png"/><Relationship Id="rId30" Type="http://schemas.openxmlformats.org/officeDocument/2006/relationships/image" Target="../media/image-16-30.svg"/><Relationship Id="rId31" Type="http://schemas.openxmlformats.org/officeDocument/2006/relationships/image" Target="../media/image-16-31.png"/><Relationship Id="rId32" Type="http://schemas.openxmlformats.org/officeDocument/2006/relationships/image" Target="../media/image-16-32.svg"/><Relationship Id="rId33" Type="http://schemas.openxmlformats.org/officeDocument/2006/relationships/image" Target="../media/image-16-33.png"/><Relationship Id="rId34" Type="http://schemas.openxmlformats.org/officeDocument/2006/relationships/image" Target="../media/image-16-34.svg"/><Relationship Id="rId35" Type="http://schemas.openxmlformats.org/officeDocument/2006/relationships/image" Target="../media/image-16-35.png"/><Relationship Id="rId36" Type="http://schemas.openxmlformats.org/officeDocument/2006/relationships/image" Target="../media/image-16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image" Target="../media/image-17-3.png"/><Relationship Id="rId4" Type="http://schemas.openxmlformats.org/officeDocument/2006/relationships/image" Target="../media/image-17-4.svg"/><Relationship Id="rId5" Type="http://schemas.openxmlformats.org/officeDocument/2006/relationships/image" Target="../media/image-17-5.png"/><Relationship Id="rId6" Type="http://schemas.openxmlformats.org/officeDocument/2006/relationships/image" Target="../media/image-17-6.svg"/><Relationship Id="rId7" Type="http://schemas.openxmlformats.org/officeDocument/2006/relationships/image" Target="../media/image-17-7.png"/><Relationship Id="rId8" Type="http://schemas.openxmlformats.org/officeDocument/2006/relationships/image" Target="../media/image-17-8.svg"/><Relationship Id="rId9" Type="http://schemas.openxmlformats.org/officeDocument/2006/relationships/image" Target="../media/image-17-9.png"/><Relationship Id="rId10" Type="http://schemas.openxmlformats.org/officeDocument/2006/relationships/image" Target="../media/image-17-10.sv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sv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svg"/><Relationship Id="rId15" Type="http://schemas.openxmlformats.org/officeDocument/2006/relationships/image" Target="../media/image-17-15.png"/><Relationship Id="rId16" Type="http://schemas.openxmlformats.org/officeDocument/2006/relationships/image" Target="../media/image-17-16.svg"/><Relationship Id="rId17" Type="http://schemas.openxmlformats.org/officeDocument/2006/relationships/image" Target="../media/image-17-17.png"/><Relationship Id="rId18" Type="http://schemas.openxmlformats.org/officeDocument/2006/relationships/image" Target="../media/image-17-18.svg"/><Relationship Id="rId19" Type="http://schemas.openxmlformats.org/officeDocument/2006/relationships/image" Target="../media/image-17-19.png"/><Relationship Id="rId20" Type="http://schemas.openxmlformats.org/officeDocument/2006/relationships/image" Target="../media/image-17-20.svg"/><Relationship Id="rId21" Type="http://schemas.openxmlformats.org/officeDocument/2006/relationships/image" Target="../media/image-17-21.png"/><Relationship Id="rId22" Type="http://schemas.openxmlformats.org/officeDocument/2006/relationships/image" Target="../media/image-17-22.svg"/><Relationship Id="rId23" Type="http://schemas.openxmlformats.org/officeDocument/2006/relationships/image" Target="../media/image-17-23.png"/><Relationship Id="rId24" Type="http://schemas.openxmlformats.org/officeDocument/2006/relationships/image" Target="../media/image-17-24.svg"/><Relationship Id="rId25" Type="http://schemas.openxmlformats.org/officeDocument/2006/relationships/image" Target="../media/image-17-25.png"/><Relationship Id="rId26" Type="http://schemas.openxmlformats.org/officeDocument/2006/relationships/image" Target="../media/image-17-26.svg"/><Relationship Id="rId27" Type="http://schemas.openxmlformats.org/officeDocument/2006/relationships/image" Target="../media/image-17-27.png"/><Relationship Id="rId28" Type="http://schemas.openxmlformats.org/officeDocument/2006/relationships/image" Target="../media/image-17-28.svg"/><Relationship Id="rId29" Type="http://schemas.openxmlformats.org/officeDocument/2006/relationships/image" Target="../media/image-17-29.png"/><Relationship Id="rId30" Type="http://schemas.openxmlformats.org/officeDocument/2006/relationships/image" Target="../media/image-17-30.svg"/><Relationship Id="rId31" Type="http://schemas.openxmlformats.org/officeDocument/2006/relationships/image" Target="../media/image-17-31.png"/><Relationship Id="rId32" Type="http://schemas.openxmlformats.org/officeDocument/2006/relationships/image" Target="../media/image-17-32.svg"/><Relationship Id="rId33" Type="http://schemas.openxmlformats.org/officeDocument/2006/relationships/image" Target="../media/image-17-33.png"/><Relationship Id="rId34" Type="http://schemas.openxmlformats.org/officeDocument/2006/relationships/image" Target="../media/image-17-34.svg"/><Relationship Id="rId35" Type="http://schemas.openxmlformats.org/officeDocument/2006/relationships/image" Target="../media/image-17-35.png"/><Relationship Id="rId36" Type="http://schemas.openxmlformats.org/officeDocument/2006/relationships/image" Target="../media/image-17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image" Target="../media/image-18-3.png"/><Relationship Id="rId4" Type="http://schemas.openxmlformats.org/officeDocument/2006/relationships/image" Target="../media/image-18-4.svg"/><Relationship Id="rId5" Type="http://schemas.openxmlformats.org/officeDocument/2006/relationships/image" Target="../media/image-18-5.png"/><Relationship Id="rId6" Type="http://schemas.openxmlformats.org/officeDocument/2006/relationships/image" Target="../media/image-18-6.svg"/><Relationship Id="rId7" Type="http://schemas.openxmlformats.org/officeDocument/2006/relationships/image" Target="../media/image-18-7.png"/><Relationship Id="rId8" Type="http://schemas.openxmlformats.org/officeDocument/2006/relationships/image" Target="../media/image-18-8.svg"/><Relationship Id="rId9" Type="http://schemas.openxmlformats.org/officeDocument/2006/relationships/image" Target="../media/image-18-9.png"/><Relationship Id="rId10" Type="http://schemas.openxmlformats.org/officeDocument/2006/relationships/image" Target="../media/image-18-10.sv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sv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svg"/><Relationship Id="rId15" Type="http://schemas.openxmlformats.org/officeDocument/2006/relationships/image" Target="../media/image-18-15.png"/><Relationship Id="rId16" Type="http://schemas.openxmlformats.org/officeDocument/2006/relationships/image" Target="../media/image-18-16.svg"/><Relationship Id="rId17" Type="http://schemas.openxmlformats.org/officeDocument/2006/relationships/image" Target="../media/image-18-17.png"/><Relationship Id="rId18" Type="http://schemas.openxmlformats.org/officeDocument/2006/relationships/image" Target="../media/image-18-18.svg"/><Relationship Id="rId19" Type="http://schemas.openxmlformats.org/officeDocument/2006/relationships/image" Target="../media/image-18-19.png"/><Relationship Id="rId20" Type="http://schemas.openxmlformats.org/officeDocument/2006/relationships/image" Target="../media/image-18-20.svg"/><Relationship Id="rId21" Type="http://schemas.openxmlformats.org/officeDocument/2006/relationships/image" Target="../media/image-18-21.png"/><Relationship Id="rId22" Type="http://schemas.openxmlformats.org/officeDocument/2006/relationships/image" Target="../media/image-18-22.svg"/><Relationship Id="rId23" Type="http://schemas.openxmlformats.org/officeDocument/2006/relationships/image" Target="../media/image-18-23.png"/><Relationship Id="rId24" Type="http://schemas.openxmlformats.org/officeDocument/2006/relationships/image" Target="../media/image-18-24.svg"/><Relationship Id="rId25" Type="http://schemas.openxmlformats.org/officeDocument/2006/relationships/image" Target="../media/image-18-25.png"/><Relationship Id="rId26" Type="http://schemas.openxmlformats.org/officeDocument/2006/relationships/image" Target="../media/image-18-26.svg"/><Relationship Id="rId27" Type="http://schemas.openxmlformats.org/officeDocument/2006/relationships/image" Target="../media/image-18-27.png"/><Relationship Id="rId28" Type="http://schemas.openxmlformats.org/officeDocument/2006/relationships/image" Target="../media/image-18-28.svg"/><Relationship Id="rId29" Type="http://schemas.openxmlformats.org/officeDocument/2006/relationships/image" Target="../media/image-18-29.png"/><Relationship Id="rId30" Type="http://schemas.openxmlformats.org/officeDocument/2006/relationships/image" Target="../media/image-18-30.svg"/><Relationship Id="rId31" Type="http://schemas.openxmlformats.org/officeDocument/2006/relationships/image" Target="../media/image-18-31.png"/><Relationship Id="rId32" Type="http://schemas.openxmlformats.org/officeDocument/2006/relationships/image" Target="../media/image-18-32.svg"/><Relationship Id="rId33" Type="http://schemas.openxmlformats.org/officeDocument/2006/relationships/image" Target="../media/image-18-33.png"/><Relationship Id="rId34" Type="http://schemas.openxmlformats.org/officeDocument/2006/relationships/image" Target="../media/image-18-34.svg"/><Relationship Id="rId35" Type="http://schemas.openxmlformats.org/officeDocument/2006/relationships/image" Target="../media/image-18-35.png"/><Relationship Id="rId36" Type="http://schemas.openxmlformats.org/officeDocument/2006/relationships/image" Target="../media/image-18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image" Target="../media/image-19-3.png"/><Relationship Id="rId4" Type="http://schemas.openxmlformats.org/officeDocument/2006/relationships/image" Target="../media/image-19-4.svg"/><Relationship Id="rId5" Type="http://schemas.openxmlformats.org/officeDocument/2006/relationships/image" Target="../media/image-19-5.png"/><Relationship Id="rId6" Type="http://schemas.openxmlformats.org/officeDocument/2006/relationships/image" Target="../media/image-19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" Target="slide3.xml"/><Relationship Id="rId2" Type="http://schemas.openxmlformats.org/officeDocument/2006/relationships/slide" Target="slide5.xml"/><Relationship Id="rId3" Type="http://schemas.openxmlformats.org/officeDocument/2006/relationships/slide" Target="slide7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3.xml"/><Relationship Id="rId8" Type="http://schemas.openxmlformats.org/officeDocument/2006/relationships/slide" Target="slide15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slide" Target="slide23.xml"/><Relationship Id="rId12" Type="http://schemas.openxmlformats.org/officeDocument/2006/relationships/slide" Target="slide26.xml"/><Relationship Id="rId13" Type="http://schemas.openxmlformats.org/officeDocument/2006/relationships/slide" Target="slide28.xml"/><Relationship Id="rId14" Type="http://schemas.openxmlformats.org/officeDocument/2006/relationships/slide" Target="slide29.xml"/><Relationship Id="rId15" Type="http://schemas.openxmlformats.org/officeDocument/2006/relationships/slide" Target="slide30.xml"/><Relationship Id="rId16" Type="http://schemas.openxmlformats.org/officeDocument/2006/relationships/slide" Target="slide31.xml"/><Relationship Id="rId17" Type="http://schemas.openxmlformats.org/officeDocument/2006/relationships/slide" Target="slide34.xml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image" Target="../media/image-20-3.png"/><Relationship Id="rId4" Type="http://schemas.openxmlformats.org/officeDocument/2006/relationships/image" Target="../media/image-20-4.svg"/><Relationship Id="rId5" Type="http://schemas.openxmlformats.org/officeDocument/2006/relationships/image" Target="../media/image-20-5.png"/><Relationship Id="rId6" Type="http://schemas.openxmlformats.org/officeDocument/2006/relationships/image" Target="../media/image-20-6.svg"/><Relationship Id="rId7" Type="http://schemas.openxmlformats.org/officeDocument/2006/relationships/image" Target="../media/image-20-7.png"/><Relationship Id="rId8" Type="http://schemas.openxmlformats.org/officeDocument/2006/relationships/image" Target="../media/image-20-8.svg"/><Relationship Id="rId9" Type="http://schemas.openxmlformats.org/officeDocument/2006/relationships/image" Target="../media/image-20-9.png"/><Relationship Id="rId10" Type="http://schemas.openxmlformats.org/officeDocument/2006/relationships/image" Target="../media/image-20-10.svg"/><Relationship Id="rId11" Type="http://schemas.openxmlformats.org/officeDocument/2006/relationships/image" Target="../media/image-20-11.png"/><Relationship Id="rId12" Type="http://schemas.openxmlformats.org/officeDocument/2006/relationships/image" Target="../media/image-20-12.svg"/><Relationship Id="rId13" Type="http://schemas.openxmlformats.org/officeDocument/2006/relationships/image" Target="../media/image-20-13.png"/><Relationship Id="rId14" Type="http://schemas.openxmlformats.org/officeDocument/2006/relationships/image" Target="../media/image-20-14.svg"/><Relationship Id="rId15" Type="http://schemas.openxmlformats.org/officeDocument/2006/relationships/image" Target="../media/image-20-15.png"/><Relationship Id="rId16" Type="http://schemas.openxmlformats.org/officeDocument/2006/relationships/image" Target="../media/image-20-16.svg"/><Relationship Id="rId17" Type="http://schemas.openxmlformats.org/officeDocument/2006/relationships/image" Target="../media/image-20-17.png"/><Relationship Id="rId18" Type="http://schemas.openxmlformats.org/officeDocument/2006/relationships/image" Target="../media/image-20-18.svg"/><Relationship Id="rId19" Type="http://schemas.openxmlformats.org/officeDocument/2006/relationships/image" Target="../media/image-20-19.png"/><Relationship Id="rId20" Type="http://schemas.openxmlformats.org/officeDocument/2006/relationships/image" Target="../media/image-20-20.svg"/><Relationship Id="rId21" Type="http://schemas.openxmlformats.org/officeDocument/2006/relationships/image" Target="../media/image-20-21.png"/><Relationship Id="rId22" Type="http://schemas.openxmlformats.org/officeDocument/2006/relationships/image" Target="../media/image-20-22.svg"/><Relationship Id="rId23" Type="http://schemas.openxmlformats.org/officeDocument/2006/relationships/image" Target="../media/image-20-23.png"/><Relationship Id="rId24" Type="http://schemas.openxmlformats.org/officeDocument/2006/relationships/image" Target="../media/image-20-24.svg"/><Relationship Id="rId25" Type="http://schemas.openxmlformats.org/officeDocument/2006/relationships/image" Target="../media/image-20-25.png"/><Relationship Id="rId26" Type="http://schemas.openxmlformats.org/officeDocument/2006/relationships/image" Target="../media/image-20-26.svg"/><Relationship Id="rId27" Type="http://schemas.openxmlformats.org/officeDocument/2006/relationships/image" Target="../media/image-20-27.png"/><Relationship Id="rId28" Type="http://schemas.openxmlformats.org/officeDocument/2006/relationships/image" Target="../media/image-20-28.svg"/><Relationship Id="rId29" Type="http://schemas.openxmlformats.org/officeDocument/2006/relationships/image" Target="../media/image-20-29.png"/><Relationship Id="rId30" Type="http://schemas.openxmlformats.org/officeDocument/2006/relationships/image" Target="../media/image-20-30.svg"/><Relationship Id="rId31" Type="http://schemas.openxmlformats.org/officeDocument/2006/relationships/image" Target="../media/image-20-31.png"/><Relationship Id="rId32" Type="http://schemas.openxmlformats.org/officeDocument/2006/relationships/image" Target="../media/image-20-32.svg"/><Relationship Id="rId33" Type="http://schemas.openxmlformats.org/officeDocument/2006/relationships/image" Target="../media/image-20-33.png"/><Relationship Id="rId34" Type="http://schemas.openxmlformats.org/officeDocument/2006/relationships/image" Target="../media/image-20-34.svg"/><Relationship Id="rId35" Type="http://schemas.openxmlformats.org/officeDocument/2006/relationships/image" Target="../media/image-20-35.png"/><Relationship Id="rId36" Type="http://schemas.openxmlformats.org/officeDocument/2006/relationships/image" Target="../media/image-20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image" Target="../media/image-21-3.png"/><Relationship Id="rId4" Type="http://schemas.openxmlformats.org/officeDocument/2006/relationships/image" Target="../media/image-21-4.svg"/><Relationship Id="rId5" Type="http://schemas.openxmlformats.org/officeDocument/2006/relationships/image" Target="../media/image-21-5.png"/><Relationship Id="rId6" Type="http://schemas.openxmlformats.org/officeDocument/2006/relationships/image" Target="../media/image-21-6.svg"/><Relationship Id="rId7" Type="http://schemas.openxmlformats.org/officeDocument/2006/relationships/image" Target="../media/image-21-7.png"/><Relationship Id="rId8" Type="http://schemas.openxmlformats.org/officeDocument/2006/relationships/image" Target="../media/image-21-8.svg"/><Relationship Id="rId9" Type="http://schemas.openxmlformats.org/officeDocument/2006/relationships/image" Target="../media/image-21-9.png"/><Relationship Id="rId10" Type="http://schemas.openxmlformats.org/officeDocument/2006/relationships/image" Target="../media/image-21-10.svg"/><Relationship Id="rId11" Type="http://schemas.openxmlformats.org/officeDocument/2006/relationships/image" Target="../media/image-21-11.png"/><Relationship Id="rId12" Type="http://schemas.openxmlformats.org/officeDocument/2006/relationships/image" Target="../media/image-21-12.svg"/><Relationship Id="rId13" Type="http://schemas.openxmlformats.org/officeDocument/2006/relationships/image" Target="../media/image-21-13.png"/><Relationship Id="rId14" Type="http://schemas.openxmlformats.org/officeDocument/2006/relationships/image" Target="../media/image-21-14.svg"/><Relationship Id="rId15" Type="http://schemas.openxmlformats.org/officeDocument/2006/relationships/image" Target="../media/image-21-15.png"/><Relationship Id="rId16" Type="http://schemas.openxmlformats.org/officeDocument/2006/relationships/image" Target="../media/image-21-16.svg"/><Relationship Id="rId17" Type="http://schemas.openxmlformats.org/officeDocument/2006/relationships/image" Target="../media/image-21-17.png"/><Relationship Id="rId18" Type="http://schemas.openxmlformats.org/officeDocument/2006/relationships/image" Target="../media/image-21-18.svg"/><Relationship Id="rId19" Type="http://schemas.openxmlformats.org/officeDocument/2006/relationships/image" Target="../media/image-21-19.png"/><Relationship Id="rId20" Type="http://schemas.openxmlformats.org/officeDocument/2006/relationships/image" Target="../media/image-21-20.svg"/><Relationship Id="rId21" Type="http://schemas.openxmlformats.org/officeDocument/2006/relationships/image" Target="../media/image-21-21.png"/><Relationship Id="rId22" Type="http://schemas.openxmlformats.org/officeDocument/2006/relationships/image" Target="../media/image-21-22.svg"/><Relationship Id="rId23" Type="http://schemas.openxmlformats.org/officeDocument/2006/relationships/image" Target="../media/image-21-23.png"/><Relationship Id="rId24" Type="http://schemas.openxmlformats.org/officeDocument/2006/relationships/image" Target="../media/image-21-24.svg"/><Relationship Id="rId25" Type="http://schemas.openxmlformats.org/officeDocument/2006/relationships/image" Target="../media/image-21-25.png"/><Relationship Id="rId26" Type="http://schemas.openxmlformats.org/officeDocument/2006/relationships/image" Target="../media/image-21-26.svg"/><Relationship Id="rId27" Type="http://schemas.openxmlformats.org/officeDocument/2006/relationships/image" Target="../media/image-21-27.png"/><Relationship Id="rId28" Type="http://schemas.openxmlformats.org/officeDocument/2006/relationships/image" Target="../media/image-21-28.svg"/><Relationship Id="rId29" Type="http://schemas.openxmlformats.org/officeDocument/2006/relationships/image" Target="../media/image-21-29.png"/><Relationship Id="rId30" Type="http://schemas.openxmlformats.org/officeDocument/2006/relationships/image" Target="../media/image-21-30.svg"/><Relationship Id="rId31" Type="http://schemas.openxmlformats.org/officeDocument/2006/relationships/image" Target="../media/image-21-31.png"/><Relationship Id="rId32" Type="http://schemas.openxmlformats.org/officeDocument/2006/relationships/image" Target="../media/image-21-32.svg"/><Relationship Id="rId33" Type="http://schemas.openxmlformats.org/officeDocument/2006/relationships/image" Target="../media/image-21-33.png"/><Relationship Id="rId34" Type="http://schemas.openxmlformats.org/officeDocument/2006/relationships/image" Target="../media/image-21-34.svg"/><Relationship Id="rId35" Type="http://schemas.openxmlformats.org/officeDocument/2006/relationships/image" Target="../media/image-21-35.png"/><Relationship Id="rId36" Type="http://schemas.openxmlformats.org/officeDocument/2006/relationships/image" Target="../media/image-21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image" Target="../media/image-22-3.png"/><Relationship Id="rId4" Type="http://schemas.openxmlformats.org/officeDocument/2006/relationships/image" Target="../media/image-22-4.svg"/><Relationship Id="rId5" Type="http://schemas.openxmlformats.org/officeDocument/2006/relationships/image" Target="../media/image-22-5.png"/><Relationship Id="rId6" Type="http://schemas.openxmlformats.org/officeDocument/2006/relationships/image" Target="../media/image-22-6.svg"/><Relationship Id="rId7" Type="http://schemas.openxmlformats.org/officeDocument/2006/relationships/image" Target="../media/image-22-7.png"/><Relationship Id="rId8" Type="http://schemas.openxmlformats.org/officeDocument/2006/relationships/image" Target="../media/image-22-8.svg"/><Relationship Id="rId9" Type="http://schemas.openxmlformats.org/officeDocument/2006/relationships/image" Target="../media/image-22-9.png"/><Relationship Id="rId10" Type="http://schemas.openxmlformats.org/officeDocument/2006/relationships/image" Target="../media/image-22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image" Target="../media/image-23-3.png"/><Relationship Id="rId4" Type="http://schemas.openxmlformats.org/officeDocument/2006/relationships/image" Target="../media/image-23-4.svg"/><Relationship Id="rId5" Type="http://schemas.openxmlformats.org/officeDocument/2006/relationships/image" Target="../media/image-23-5.png"/><Relationship Id="rId6" Type="http://schemas.openxmlformats.org/officeDocument/2006/relationships/image" Target="../media/image-23-6.svg"/><Relationship Id="rId7" Type="http://schemas.openxmlformats.org/officeDocument/2006/relationships/image" Target="../media/image-23-7.png"/><Relationship Id="rId8" Type="http://schemas.openxmlformats.org/officeDocument/2006/relationships/image" Target="../media/image-23-8.svg"/><Relationship Id="rId9" Type="http://schemas.openxmlformats.org/officeDocument/2006/relationships/image" Target="../media/image-23-9.png"/><Relationship Id="rId10" Type="http://schemas.openxmlformats.org/officeDocument/2006/relationships/image" Target="../media/image-23-10.svg"/><Relationship Id="rId11" Type="http://schemas.openxmlformats.org/officeDocument/2006/relationships/image" Target="../media/image-23-11.png"/><Relationship Id="rId12" Type="http://schemas.openxmlformats.org/officeDocument/2006/relationships/image" Target="../media/image-23-12.svg"/><Relationship Id="rId13" Type="http://schemas.openxmlformats.org/officeDocument/2006/relationships/image" Target="../media/image-23-13.png"/><Relationship Id="rId14" Type="http://schemas.openxmlformats.org/officeDocument/2006/relationships/image" Target="../media/image-23-14.svg"/><Relationship Id="rId15" Type="http://schemas.openxmlformats.org/officeDocument/2006/relationships/image" Target="../media/image-23-15.png"/><Relationship Id="rId16" Type="http://schemas.openxmlformats.org/officeDocument/2006/relationships/image" Target="../media/image-23-16.svg"/><Relationship Id="rId17" Type="http://schemas.openxmlformats.org/officeDocument/2006/relationships/image" Target="../media/image-23-17.png"/><Relationship Id="rId18" Type="http://schemas.openxmlformats.org/officeDocument/2006/relationships/image" Target="../media/image-23-18.svg"/><Relationship Id="rId19" Type="http://schemas.openxmlformats.org/officeDocument/2006/relationships/image" Target="../media/image-23-19.png"/><Relationship Id="rId20" Type="http://schemas.openxmlformats.org/officeDocument/2006/relationships/image" Target="../media/image-23-20.svg"/><Relationship Id="rId21" Type="http://schemas.openxmlformats.org/officeDocument/2006/relationships/image" Target="../media/image-23-21.png"/><Relationship Id="rId22" Type="http://schemas.openxmlformats.org/officeDocument/2006/relationships/image" Target="../media/image-23-22.svg"/><Relationship Id="rId23" Type="http://schemas.openxmlformats.org/officeDocument/2006/relationships/image" Target="../media/image-23-23.png"/><Relationship Id="rId24" Type="http://schemas.openxmlformats.org/officeDocument/2006/relationships/image" Target="../media/image-23-24.svg"/><Relationship Id="rId25" Type="http://schemas.openxmlformats.org/officeDocument/2006/relationships/image" Target="../media/image-23-25.png"/><Relationship Id="rId26" Type="http://schemas.openxmlformats.org/officeDocument/2006/relationships/image" Target="../media/image-23-26.svg"/><Relationship Id="rId27" Type="http://schemas.openxmlformats.org/officeDocument/2006/relationships/image" Target="../media/image-23-27.png"/><Relationship Id="rId28" Type="http://schemas.openxmlformats.org/officeDocument/2006/relationships/image" Target="../media/image-23-28.svg"/><Relationship Id="rId29" Type="http://schemas.openxmlformats.org/officeDocument/2006/relationships/image" Target="../media/image-23-29.png"/><Relationship Id="rId30" Type="http://schemas.openxmlformats.org/officeDocument/2006/relationships/image" Target="../media/image-23-30.svg"/><Relationship Id="rId31" Type="http://schemas.openxmlformats.org/officeDocument/2006/relationships/image" Target="../media/image-23-31.png"/><Relationship Id="rId32" Type="http://schemas.openxmlformats.org/officeDocument/2006/relationships/image" Target="../media/image-23-32.svg"/><Relationship Id="rId33" Type="http://schemas.openxmlformats.org/officeDocument/2006/relationships/image" Target="../media/image-23-33.png"/><Relationship Id="rId34" Type="http://schemas.openxmlformats.org/officeDocument/2006/relationships/image" Target="../media/image-23-34.svg"/><Relationship Id="rId35" Type="http://schemas.openxmlformats.org/officeDocument/2006/relationships/image" Target="../media/image-23-35.png"/><Relationship Id="rId36" Type="http://schemas.openxmlformats.org/officeDocument/2006/relationships/image" Target="../media/image-23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svg"/><Relationship Id="rId5" Type="http://schemas.openxmlformats.org/officeDocument/2006/relationships/image" Target="../media/image-24-5.png"/><Relationship Id="rId6" Type="http://schemas.openxmlformats.org/officeDocument/2006/relationships/image" Target="../media/image-24-6.svg"/><Relationship Id="rId7" Type="http://schemas.openxmlformats.org/officeDocument/2006/relationships/image" Target="../media/image-24-7.png"/><Relationship Id="rId8" Type="http://schemas.openxmlformats.org/officeDocument/2006/relationships/image" Target="../media/image-24-8.svg"/><Relationship Id="rId9" Type="http://schemas.openxmlformats.org/officeDocument/2006/relationships/image" Target="../media/image-24-9.png"/><Relationship Id="rId10" Type="http://schemas.openxmlformats.org/officeDocument/2006/relationships/image" Target="../media/image-24-10.svg"/><Relationship Id="rId11" Type="http://schemas.openxmlformats.org/officeDocument/2006/relationships/image" Target="../media/image-24-11.png"/><Relationship Id="rId12" Type="http://schemas.openxmlformats.org/officeDocument/2006/relationships/image" Target="../media/image-24-12.svg"/><Relationship Id="rId13" Type="http://schemas.openxmlformats.org/officeDocument/2006/relationships/image" Target="../media/image-24-13.png"/><Relationship Id="rId14" Type="http://schemas.openxmlformats.org/officeDocument/2006/relationships/image" Target="../media/image-24-14.svg"/><Relationship Id="rId15" Type="http://schemas.openxmlformats.org/officeDocument/2006/relationships/image" Target="../media/image-24-15.png"/><Relationship Id="rId16" Type="http://schemas.openxmlformats.org/officeDocument/2006/relationships/image" Target="../media/image-24-16.svg"/><Relationship Id="rId17" Type="http://schemas.openxmlformats.org/officeDocument/2006/relationships/image" Target="../media/image-24-17.png"/><Relationship Id="rId18" Type="http://schemas.openxmlformats.org/officeDocument/2006/relationships/image" Target="../media/image-24-18.svg"/><Relationship Id="rId19" Type="http://schemas.openxmlformats.org/officeDocument/2006/relationships/image" Target="../media/image-24-19.png"/><Relationship Id="rId20" Type="http://schemas.openxmlformats.org/officeDocument/2006/relationships/image" Target="../media/image-24-20.svg"/><Relationship Id="rId21" Type="http://schemas.openxmlformats.org/officeDocument/2006/relationships/image" Target="../media/image-24-21.png"/><Relationship Id="rId22" Type="http://schemas.openxmlformats.org/officeDocument/2006/relationships/image" Target="../media/image-24-22.svg"/><Relationship Id="rId23" Type="http://schemas.openxmlformats.org/officeDocument/2006/relationships/image" Target="../media/image-24-23.png"/><Relationship Id="rId24" Type="http://schemas.openxmlformats.org/officeDocument/2006/relationships/image" Target="../media/image-24-24.svg"/><Relationship Id="rId25" Type="http://schemas.openxmlformats.org/officeDocument/2006/relationships/image" Target="../media/image-24-25.png"/><Relationship Id="rId26" Type="http://schemas.openxmlformats.org/officeDocument/2006/relationships/image" Target="../media/image-24-26.svg"/><Relationship Id="rId27" Type="http://schemas.openxmlformats.org/officeDocument/2006/relationships/image" Target="../media/image-24-27.png"/><Relationship Id="rId28" Type="http://schemas.openxmlformats.org/officeDocument/2006/relationships/image" Target="../media/image-24-28.svg"/><Relationship Id="rId29" Type="http://schemas.openxmlformats.org/officeDocument/2006/relationships/image" Target="../media/image-24-29.png"/><Relationship Id="rId30" Type="http://schemas.openxmlformats.org/officeDocument/2006/relationships/image" Target="../media/image-24-30.svg"/><Relationship Id="rId31" Type="http://schemas.openxmlformats.org/officeDocument/2006/relationships/image" Target="../media/image-24-31.png"/><Relationship Id="rId32" Type="http://schemas.openxmlformats.org/officeDocument/2006/relationships/image" Target="../media/image-24-32.svg"/><Relationship Id="rId33" Type="http://schemas.openxmlformats.org/officeDocument/2006/relationships/image" Target="../media/image-24-33.png"/><Relationship Id="rId34" Type="http://schemas.openxmlformats.org/officeDocument/2006/relationships/image" Target="../media/image-24-34.svg"/><Relationship Id="rId35" Type="http://schemas.openxmlformats.org/officeDocument/2006/relationships/image" Target="../media/image-24-35.png"/><Relationship Id="rId36" Type="http://schemas.openxmlformats.org/officeDocument/2006/relationships/image" Target="../media/image-24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image" Target="../media/image-25-3.png"/><Relationship Id="rId4" Type="http://schemas.openxmlformats.org/officeDocument/2006/relationships/image" Target="../media/image-25-4.svg"/><Relationship Id="rId5" Type="http://schemas.openxmlformats.org/officeDocument/2006/relationships/image" Target="../media/image-25-5.png"/><Relationship Id="rId6" Type="http://schemas.openxmlformats.org/officeDocument/2006/relationships/image" Target="../media/image-25-6.svg"/><Relationship Id="rId7" Type="http://schemas.openxmlformats.org/officeDocument/2006/relationships/image" Target="../media/image-25-7.png"/><Relationship Id="rId8" Type="http://schemas.openxmlformats.org/officeDocument/2006/relationships/image" Target="../media/image-25-8.svg"/><Relationship Id="rId9" Type="http://schemas.openxmlformats.org/officeDocument/2006/relationships/image" Target="../media/image-25-9.png"/><Relationship Id="rId10" Type="http://schemas.openxmlformats.org/officeDocument/2006/relationships/image" Target="../media/image-25-10.svg"/><Relationship Id="rId11" Type="http://schemas.openxmlformats.org/officeDocument/2006/relationships/image" Target="../media/image-25-11.png"/><Relationship Id="rId12" Type="http://schemas.openxmlformats.org/officeDocument/2006/relationships/image" Target="../media/image-25-12.svg"/><Relationship Id="rId13" Type="http://schemas.openxmlformats.org/officeDocument/2006/relationships/image" Target="../media/image-25-13.png"/><Relationship Id="rId14" Type="http://schemas.openxmlformats.org/officeDocument/2006/relationships/image" Target="../media/image-25-14.svg"/><Relationship Id="rId15" Type="http://schemas.openxmlformats.org/officeDocument/2006/relationships/image" Target="../media/image-25-15.png"/><Relationship Id="rId16" Type="http://schemas.openxmlformats.org/officeDocument/2006/relationships/image" Target="../media/image-25-16.svg"/><Relationship Id="rId17" Type="http://schemas.openxmlformats.org/officeDocument/2006/relationships/image" Target="../media/image-25-17.png"/><Relationship Id="rId18" Type="http://schemas.openxmlformats.org/officeDocument/2006/relationships/image" Target="../media/image-25-18.sv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image" Target="../media/image-26-3.png"/><Relationship Id="rId4" Type="http://schemas.openxmlformats.org/officeDocument/2006/relationships/image" Target="../media/image-26-4.svg"/><Relationship Id="rId5" Type="http://schemas.openxmlformats.org/officeDocument/2006/relationships/image" Target="../media/image-26-5.png"/><Relationship Id="rId6" Type="http://schemas.openxmlformats.org/officeDocument/2006/relationships/image" Target="../media/image-26-6.svg"/><Relationship Id="rId7" Type="http://schemas.openxmlformats.org/officeDocument/2006/relationships/image" Target="../media/image-26-7.png"/><Relationship Id="rId8" Type="http://schemas.openxmlformats.org/officeDocument/2006/relationships/image" Target="../media/image-26-8.svg"/><Relationship Id="rId9" Type="http://schemas.openxmlformats.org/officeDocument/2006/relationships/image" Target="../media/image-26-9.png"/><Relationship Id="rId10" Type="http://schemas.openxmlformats.org/officeDocument/2006/relationships/image" Target="../media/image-26-10.svg"/><Relationship Id="rId11" Type="http://schemas.openxmlformats.org/officeDocument/2006/relationships/image" Target="../media/image-26-11.png"/><Relationship Id="rId12" Type="http://schemas.openxmlformats.org/officeDocument/2006/relationships/image" Target="../media/image-26-12.svg"/><Relationship Id="rId13" Type="http://schemas.openxmlformats.org/officeDocument/2006/relationships/image" Target="../media/image-26-13.png"/><Relationship Id="rId14" Type="http://schemas.openxmlformats.org/officeDocument/2006/relationships/image" Target="../media/image-26-14.svg"/><Relationship Id="rId15" Type="http://schemas.openxmlformats.org/officeDocument/2006/relationships/image" Target="../media/image-26-15.png"/><Relationship Id="rId16" Type="http://schemas.openxmlformats.org/officeDocument/2006/relationships/image" Target="../media/image-26-16.svg"/><Relationship Id="rId17" Type="http://schemas.openxmlformats.org/officeDocument/2006/relationships/image" Target="../media/image-26-17.png"/><Relationship Id="rId18" Type="http://schemas.openxmlformats.org/officeDocument/2006/relationships/image" Target="../media/image-26-18.svg"/><Relationship Id="rId19" Type="http://schemas.openxmlformats.org/officeDocument/2006/relationships/image" Target="../media/image-26-19.png"/><Relationship Id="rId20" Type="http://schemas.openxmlformats.org/officeDocument/2006/relationships/image" Target="../media/image-26-20.svg"/><Relationship Id="rId21" Type="http://schemas.openxmlformats.org/officeDocument/2006/relationships/image" Target="../media/image-26-21.png"/><Relationship Id="rId22" Type="http://schemas.openxmlformats.org/officeDocument/2006/relationships/image" Target="../media/image-26-22.svg"/><Relationship Id="rId23" Type="http://schemas.openxmlformats.org/officeDocument/2006/relationships/image" Target="../media/image-26-23.png"/><Relationship Id="rId24" Type="http://schemas.openxmlformats.org/officeDocument/2006/relationships/image" Target="../media/image-26-24.svg"/><Relationship Id="rId25" Type="http://schemas.openxmlformats.org/officeDocument/2006/relationships/image" Target="../media/image-26-25.png"/><Relationship Id="rId26" Type="http://schemas.openxmlformats.org/officeDocument/2006/relationships/image" Target="../media/image-26-26.svg"/><Relationship Id="rId27" Type="http://schemas.openxmlformats.org/officeDocument/2006/relationships/image" Target="../media/image-26-27.png"/><Relationship Id="rId28" Type="http://schemas.openxmlformats.org/officeDocument/2006/relationships/image" Target="../media/image-26-28.svg"/><Relationship Id="rId29" Type="http://schemas.openxmlformats.org/officeDocument/2006/relationships/image" Target="../media/image-26-29.png"/><Relationship Id="rId30" Type="http://schemas.openxmlformats.org/officeDocument/2006/relationships/image" Target="../media/image-26-30.svg"/><Relationship Id="rId31" Type="http://schemas.openxmlformats.org/officeDocument/2006/relationships/image" Target="../media/image-26-31.png"/><Relationship Id="rId32" Type="http://schemas.openxmlformats.org/officeDocument/2006/relationships/image" Target="../media/image-26-32.svg"/><Relationship Id="rId33" Type="http://schemas.openxmlformats.org/officeDocument/2006/relationships/image" Target="../media/image-26-33.png"/><Relationship Id="rId34" Type="http://schemas.openxmlformats.org/officeDocument/2006/relationships/image" Target="../media/image-26-34.svg"/><Relationship Id="rId35" Type="http://schemas.openxmlformats.org/officeDocument/2006/relationships/image" Target="../media/image-26-35.png"/><Relationship Id="rId36" Type="http://schemas.openxmlformats.org/officeDocument/2006/relationships/image" Target="../media/image-26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image" Target="../media/image-27-3.png"/><Relationship Id="rId4" Type="http://schemas.openxmlformats.org/officeDocument/2006/relationships/image" Target="../media/image-27-4.svg"/><Relationship Id="rId5" Type="http://schemas.openxmlformats.org/officeDocument/2006/relationships/image" Target="../media/image-27-5.png"/><Relationship Id="rId6" Type="http://schemas.openxmlformats.org/officeDocument/2006/relationships/image" Target="../media/image-27-6.svg"/><Relationship Id="rId7" Type="http://schemas.openxmlformats.org/officeDocument/2006/relationships/image" Target="../media/image-27-7.png"/><Relationship Id="rId8" Type="http://schemas.openxmlformats.org/officeDocument/2006/relationships/image" Target="../media/image-27-8.svg"/><Relationship Id="rId9" Type="http://schemas.openxmlformats.org/officeDocument/2006/relationships/image" Target="../media/image-27-9.png"/><Relationship Id="rId10" Type="http://schemas.openxmlformats.org/officeDocument/2006/relationships/image" Target="../media/image-27-10.svg"/><Relationship Id="rId11" Type="http://schemas.openxmlformats.org/officeDocument/2006/relationships/image" Target="../media/image-27-11.png"/><Relationship Id="rId12" Type="http://schemas.openxmlformats.org/officeDocument/2006/relationships/image" Target="../media/image-27-12.svg"/><Relationship Id="rId13" Type="http://schemas.openxmlformats.org/officeDocument/2006/relationships/image" Target="../media/image-27-13.png"/><Relationship Id="rId14" Type="http://schemas.openxmlformats.org/officeDocument/2006/relationships/image" Target="../media/image-27-14.svg"/><Relationship Id="rId15" Type="http://schemas.openxmlformats.org/officeDocument/2006/relationships/image" Target="../media/image-27-15.png"/><Relationship Id="rId16" Type="http://schemas.openxmlformats.org/officeDocument/2006/relationships/image" Target="../media/image-27-16.svg"/><Relationship Id="rId17" Type="http://schemas.openxmlformats.org/officeDocument/2006/relationships/image" Target="../media/image-27-17.png"/><Relationship Id="rId18" Type="http://schemas.openxmlformats.org/officeDocument/2006/relationships/image" Target="../media/image-27-18.sv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image" Target="../media/image-28-3.png"/><Relationship Id="rId4" Type="http://schemas.openxmlformats.org/officeDocument/2006/relationships/image" Target="../media/image-28-4.svg"/><Relationship Id="rId5" Type="http://schemas.openxmlformats.org/officeDocument/2006/relationships/image" Target="../media/image-28-5.png"/><Relationship Id="rId6" Type="http://schemas.openxmlformats.org/officeDocument/2006/relationships/image" Target="../media/image-28-6.svg"/><Relationship Id="rId7" Type="http://schemas.openxmlformats.org/officeDocument/2006/relationships/image" Target="../media/image-28-7.png"/><Relationship Id="rId8" Type="http://schemas.openxmlformats.org/officeDocument/2006/relationships/image" Target="../media/image-28-8.svg"/><Relationship Id="rId9" Type="http://schemas.openxmlformats.org/officeDocument/2006/relationships/image" Target="../media/image-28-9.png"/><Relationship Id="rId10" Type="http://schemas.openxmlformats.org/officeDocument/2006/relationships/image" Target="../media/image-28-10.svg"/><Relationship Id="rId11" Type="http://schemas.openxmlformats.org/officeDocument/2006/relationships/image" Target="../media/image-28-11.png"/><Relationship Id="rId12" Type="http://schemas.openxmlformats.org/officeDocument/2006/relationships/image" Target="../media/image-28-12.svg"/><Relationship Id="rId13" Type="http://schemas.openxmlformats.org/officeDocument/2006/relationships/image" Target="../media/image-28-13.png"/><Relationship Id="rId14" Type="http://schemas.openxmlformats.org/officeDocument/2006/relationships/image" Target="../media/image-28-14.svg"/><Relationship Id="rId15" Type="http://schemas.openxmlformats.org/officeDocument/2006/relationships/image" Target="../media/image-28-15.png"/><Relationship Id="rId16" Type="http://schemas.openxmlformats.org/officeDocument/2006/relationships/image" Target="../media/image-28-16.svg"/><Relationship Id="rId17" Type="http://schemas.openxmlformats.org/officeDocument/2006/relationships/image" Target="../media/image-28-17.png"/><Relationship Id="rId18" Type="http://schemas.openxmlformats.org/officeDocument/2006/relationships/image" Target="../media/image-28-18.svg"/><Relationship Id="rId19" Type="http://schemas.openxmlformats.org/officeDocument/2006/relationships/image" Target="../media/image-28-19.png"/><Relationship Id="rId20" Type="http://schemas.openxmlformats.org/officeDocument/2006/relationships/image" Target="../media/image-28-20.svg"/><Relationship Id="rId21" Type="http://schemas.openxmlformats.org/officeDocument/2006/relationships/image" Target="../media/image-28-21.png"/><Relationship Id="rId22" Type="http://schemas.openxmlformats.org/officeDocument/2006/relationships/image" Target="../media/image-28-22.svg"/><Relationship Id="rId23" Type="http://schemas.openxmlformats.org/officeDocument/2006/relationships/image" Target="../media/image-28-23.png"/><Relationship Id="rId24" Type="http://schemas.openxmlformats.org/officeDocument/2006/relationships/image" Target="../media/image-28-24.svg"/><Relationship Id="rId25" Type="http://schemas.openxmlformats.org/officeDocument/2006/relationships/image" Target="../media/image-28-25.png"/><Relationship Id="rId26" Type="http://schemas.openxmlformats.org/officeDocument/2006/relationships/image" Target="../media/image-28-26.svg"/><Relationship Id="rId27" Type="http://schemas.openxmlformats.org/officeDocument/2006/relationships/image" Target="../media/image-28-27.png"/><Relationship Id="rId28" Type="http://schemas.openxmlformats.org/officeDocument/2006/relationships/image" Target="../media/image-28-28.svg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svg"/><Relationship Id="rId3" Type="http://schemas.openxmlformats.org/officeDocument/2006/relationships/image" Target="../media/image-29-3.png"/><Relationship Id="rId4" Type="http://schemas.openxmlformats.org/officeDocument/2006/relationships/image" Target="../media/image-29-4.svg"/><Relationship Id="rId5" Type="http://schemas.openxmlformats.org/officeDocument/2006/relationships/image" Target="../media/image-29-5.png"/><Relationship Id="rId6" Type="http://schemas.openxmlformats.org/officeDocument/2006/relationships/image" Target="../media/image-29-6.svg"/><Relationship Id="rId7" Type="http://schemas.openxmlformats.org/officeDocument/2006/relationships/image" Target="../media/image-29-7.png"/><Relationship Id="rId8" Type="http://schemas.openxmlformats.org/officeDocument/2006/relationships/image" Target="../media/image-29-8.svg"/><Relationship Id="rId9" Type="http://schemas.openxmlformats.org/officeDocument/2006/relationships/image" Target="../media/image-29-9.png"/><Relationship Id="rId10" Type="http://schemas.openxmlformats.org/officeDocument/2006/relationships/image" Target="../media/image-29-10.svg"/><Relationship Id="rId11" Type="http://schemas.openxmlformats.org/officeDocument/2006/relationships/image" Target="../media/image-29-11.png"/><Relationship Id="rId12" Type="http://schemas.openxmlformats.org/officeDocument/2006/relationships/image" Target="../media/image-29-12.svg"/><Relationship Id="rId13" Type="http://schemas.openxmlformats.org/officeDocument/2006/relationships/image" Target="../media/image-29-13.png"/><Relationship Id="rId14" Type="http://schemas.openxmlformats.org/officeDocument/2006/relationships/image" Target="../media/image-29-14.svg"/><Relationship Id="rId15" Type="http://schemas.openxmlformats.org/officeDocument/2006/relationships/image" Target="../media/image-29-15.png"/><Relationship Id="rId16" Type="http://schemas.openxmlformats.org/officeDocument/2006/relationships/image" Target="../media/image-29-16.sv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svg"/><Relationship Id="rId9" Type="http://schemas.openxmlformats.org/officeDocument/2006/relationships/image" Target="../media/image-3-9.png"/><Relationship Id="rId10" Type="http://schemas.openxmlformats.org/officeDocument/2006/relationships/image" Target="../media/image-3-10.svg"/><Relationship Id="rId11" Type="http://schemas.openxmlformats.org/officeDocument/2006/relationships/image" Target="../media/image-3-11.png"/><Relationship Id="rId12" Type="http://schemas.openxmlformats.org/officeDocument/2006/relationships/image" Target="../media/image-3-12.svg"/><Relationship Id="rId13" Type="http://schemas.openxmlformats.org/officeDocument/2006/relationships/image" Target="../media/image-3-13.png"/><Relationship Id="rId14" Type="http://schemas.openxmlformats.org/officeDocument/2006/relationships/image" Target="../media/image-3-14.svg"/><Relationship Id="rId15" Type="http://schemas.openxmlformats.org/officeDocument/2006/relationships/image" Target="../media/image-3-15.png"/><Relationship Id="rId16" Type="http://schemas.openxmlformats.org/officeDocument/2006/relationships/image" Target="../media/image-3-16.svg"/><Relationship Id="rId17" Type="http://schemas.openxmlformats.org/officeDocument/2006/relationships/image" Target="../media/image-3-17.png"/><Relationship Id="rId18" Type="http://schemas.openxmlformats.org/officeDocument/2006/relationships/image" Target="../media/image-3-18.svg"/><Relationship Id="rId19" Type="http://schemas.openxmlformats.org/officeDocument/2006/relationships/image" Target="../media/image-3-19.png"/><Relationship Id="rId20" Type="http://schemas.openxmlformats.org/officeDocument/2006/relationships/image" Target="../media/image-3-20.svg"/><Relationship Id="rId21" Type="http://schemas.openxmlformats.org/officeDocument/2006/relationships/image" Target="../media/image-3-21.png"/><Relationship Id="rId22" Type="http://schemas.openxmlformats.org/officeDocument/2006/relationships/image" Target="../media/image-3-22.svg"/><Relationship Id="rId23" Type="http://schemas.openxmlformats.org/officeDocument/2006/relationships/image" Target="../media/image-3-23.png"/><Relationship Id="rId24" Type="http://schemas.openxmlformats.org/officeDocument/2006/relationships/image" Target="../media/image-3-24.svg"/><Relationship Id="rId25" Type="http://schemas.openxmlformats.org/officeDocument/2006/relationships/image" Target="../media/image-3-25.png"/><Relationship Id="rId26" Type="http://schemas.openxmlformats.org/officeDocument/2006/relationships/image" Target="../media/image-3-26.svg"/><Relationship Id="rId27" Type="http://schemas.openxmlformats.org/officeDocument/2006/relationships/image" Target="../media/image-3-27.png"/><Relationship Id="rId28" Type="http://schemas.openxmlformats.org/officeDocument/2006/relationships/image" Target="../media/image-3-28.svg"/><Relationship Id="rId29" Type="http://schemas.openxmlformats.org/officeDocument/2006/relationships/image" Target="../media/image-3-29.png"/><Relationship Id="rId30" Type="http://schemas.openxmlformats.org/officeDocument/2006/relationships/image" Target="../media/image-3-30.svg"/><Relationship Id="rId31" Type="http://schemas.openxmlformats.org/officeDocument/2006/relationships/image" Target="../media/image-3-31.png"/><Relationship Id="rId32" Type="http://schemas.openxmlformats.org/officeDocument/2006/relationships/image" Target="../media/image-3-32.svg"/><Relationship Id="rId33" Type="http://schemas.openxmlformats.org/officeDocument/2006/relationships/image" Target="../media/image-3-33.png"/><Relationship Id="rId34" Type="http://schemas.openxmlformats.org/officeDocument/2006/relationships/image" Target="../media/image-3-34.svg"/><Relationship Id="rId35" Type="http://schemas.openxmlformats.org/officeDocument/2006/relationships/image" Target="../media/image-3-35.png"/><Relationship Id="rId36" Type="http://schemas.openxmlformats.org/officeDocument/2006/relationships/image" Target="../media/image-3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svg"/><Relationship Id="rId3" Type="http://schemas.openxmlformats.org/officeDocument/2006/relationships/image" Target="../media/image-30-3.png"/><Relationship Id="rId4" Type="http://schemas.openxmlformats.org/officeDocument/2006/relationships/image" Target="../media/image-30-4.svg"/><Relationship Id="rId5" Type="http://schemas.openxmlformats.org/officeDocument/2006/relationships/image" Target="../media/image-30-5.png"/><Relationship Id="rId6" Type="http://schemas.openxmlformats.org/officeDocument/2006/relationships/image" Target="../media/image-30-6.svg"/><Relationship Id="rId7" Type="http://schemas.openxmlformats.org/officeDocument/2006/relationships/image" Target="../media/image-30-7.png"/><Relationship Id="rId8" Type="http://schemas.openxmlformats.org/officeDocument/2006/relationships/image" Target="../media/image-30-8.svg"/><Relationship Id="rId9" Type="http://schemas.openxmlformats.org/officeDocument/2006/relationships/image" Target="../media/image-30-9.png"/><Relationship Id="rId10" Type="http://schemas.openxmlformats.org/officeDocument/2006/relationships/image" Target="../media/image-30-10.svg"/><Relationship Id="rId11" Type="http://schemas.openxmlformats.org/officeDocument/2006/relationships/image" Target="../media/image-30-11.png"/><Relationship Id="rId12" Type="http://schemas.openxmlformats.org/officeDocument/2006/relationships/image" Target="../media/image-30-12.svg"/><Relationship Id="rId13" Type="http://schemas.openxmlformats.org/officeDocument/2006/relationships/image" Target="../media/image-30-13.png"/><Relationship Id="rId14" Type="http://schemas.openxmlformats.org/officeDocument/2006/relationships/image" Target="../media/image-30-14.sv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svg"/><Relationship Id="rId3" Type="http://schemas.openxmlformats.org/officeDocument/2006/relationships/image" Target="../media/image-31-3.png"/><Relationship Id="rId4" Type="http://schemas.openxmlformats.org/officeDocument/2006/relationships/image" Target="../media/image-31-4.svg"/><Relationship Id="rId5" Type="http://schemas.openxmlformats.org/officeDocument/2006/relationships/image" Target="../media/image-31-5.png"/><Relationship Id="rId6" Type="http://schemas.openxmlformats.org/officeDocument/2006/relationships/image" Target="../media/image-31-6.svg"/><Relationship Id="rId7" Type="http://schemas.openxmlformats.org/officeDocument/2006/relationships/image" Target="../media/image-31-7.png"/><Relationship Id="rId8" Type="http://schemas.openxmlformats.org/officeDocument/2006/relationships/image" Target="../media/image-31-8.svg"/><Relationship Id="rId9" Type="http://schemas.openxmlformats.org/officeDocument/2006/relationships/image" Target="../media/image-31-9.png"/><Relationship Id="rId10" Type="http://schemas.openxmlformats.org/officeDocument/2006/relationships/image" Target="../media/image-31-10.svg"/><Relationship Id="rId11" Type="http://schemas.openxmlformats.org/officeDocument/2006/relationships/image" Target="../media/image-31-11.png"/><Relationship Id="rId12" Type="http://schemas.openxmlformats.org/officeDocument/2006/relationships/image" Target="../media/image-31-12.svg"/><Relationship Id="rId13" Type="http://schemas.openxmlformats.org/officeDocument/2006/relationships/image" Target="../media/image-31-13.png"/><Relationship Id="rId14" Type="http://schemas.openxmlformats.org/officeDocument/2006/relationships/image" Target="../media/image-31-14.svg"/><Relationship Id="rId15" Type="http://schemas.openxmlformats.org/officeDocument/2006/relationships/image" Target="../media/image-31-15.png"/><Relationship Id="rId16" Type="http://schemas.openxmlformats.org/officeDocument/2006/relationships/image" Target="../media/image-31-16.svg"/><Relationship Id="rId17" Type="http://schemas.openxmlformats.org/officeDocument/2006/relationships/image" Target="../media/image-31-17.png"/><Relationship Id="rId18" Type="http://schemas.openxmlformats.org/officeDocument/2006/relationships/image" Target="../media/image-31-18.svg"/><Relationship Id="rId19" Type="http://schemas.openxmlformats.org/officeDocument/2006/relationships/image" Target="../media/image-31-19.png"/><Relationship Id="rId20" Type="http://schemas.openxmlformats.org/officeDocument/2006/relationships/image" Target="../media/image-31-20.svg"/><Relationship Id="rId21" Type="http://schemas.openxmlformats.org/officeDocument/2006/relationships/image" Target="../media/image-31-21.png"/><Relationship Id="rId22" Type="http://schemas.openxmlformats.org/officeDocument/2006/relationships/image" Target="../media/image-31-22.svg"/><Relationship Id="rId23" Type="http://schemas.openxmlformats.org/officeDocument/2006/relationships/image" Target="../media/image-31-23.png"/><Relationship Id="rId24" Type="http://schemas.openxmlformats.org/officeDocument/2006/relationships/image" Target="../media/image-31-24.svg"/><Relationship Id="rId25" Type="http://schemas.openxmlformats.org/officeDocument/2006/relationships/image" Target="../media/image-31-25.png"/><Relationship Id="rId26" Type="http://schemas.openxmlformats.org/officeDocument/2006/relationships/image" Target="../media/image-31-26.svg"/><Relationship Id="rId27" Type="http://schemas.openxmlformats.org/officeDocument/2006/relationships/image" Target="../media/image-31-27.png"/><Relationship Id="rId28" Type="http://schemas.openxmlformats.org/officeDocument/2006/relationships/image" Target="../media/image-31-28.svg"/><Relationship Id="rId29" Type="http://schemas.openxmlformats.org/officeDocument/2006/relationships/image" Target="../media/image-31-29.png"/><Relationship Id="rId30" Type="http://schemas.openxmlformats.org/officeDocument/2006/relationships/image" Target="../media/image-31-30.svg"/><Relationship Id="rId31" Type="http://schemas.openxmlformats.org/officeDocument/2006/relationships/image" Target="../media/image-31-31.png"/><Relationship Id="rId32" Type="http://schemas.openxmlformats.org/officeDocument/2006/relationships/image" Target="../media/image-31-32.svg"/><Relationship Id="rId33" Type="http://schemas.openxmlformats.org/officeDocument/2006/relationships/image" Target="../media/image-31-33.png"/><Relationship Id="rId34" Type="http://schemas.openxmlformats.org/officeDocument/2006/relationships/image" Target="../media/image-31-34.svg"/><Relationship Id="rId35" Type="http://schemas.openxmlformats.org/officeDocument/2006/relationships/image" Target="../media/image-31-35.png"/><Relationship Id="rId36" Type="http://schemas.openxmlformats.org/officeDocument/2006/relationships/image" Target="../media/image-31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svg"/><Relationship Id="rId3" Type="http://schemas.openxmlformats.org/officeDocument/2006/relationships/image" Target="../media/image-32-3.png"/><Relationship Id="rId4" Type="http://schemas.openxmlformats.org/officeDocument/2006/relationships/image" Target="../media/image-32-4.svg"/><Relationship Id="rId5" Type="http://schemas.openxmlformats.org/officeDocument/2006/relationships/image" Target="../media/image-32-5.png"/><Relationship Id="rId6" Type="http://schemas.openxmlformats.org/officeDocument/2006/relationships/image" Target="../media/image-32-6.svg"/><Relationship Id="rId7" Type="http://schemas.openxmlformats.org/officeDocument/2006/relationships/image" Target="../media/image-32-7.png"/><Relationship Id="rId8" Type="http://schemas.openxmlformats.org/officeDocument/2006/relationships/image" Target="../media/image-32-8.svg"/><Relationship Id="rId9" Type="http://schemas.openxmlformats.org/officeDocument/2006/relationships/image" Target="../media/image-32-9.png"/><Relationship Id="rId10" Type="http://schemas.openxmlformats.org/officeDocument/2006/relationships/image" Target="../media/image-32-10.svg"/><Relationship Id="rId11" Type="http://schemas.openxmlformats.org/officeDocument/2006/relationships/image" Target="../media/image-32-11.png"/><Relationship Id="rId12" Type="http://schemas.openxmlformats.org/officeDocument/2006/relationships/image" Target="../media/image-32-12.svg"/><Relationship Id="rId13" Type="http://schemas.openxmlformats.org/officeDocument/2006/relationships/image" Target="../media/image-32-13.png"/><Relationship Id="rId14" Type="http://schemas.openxmlformats.org/officeDocument/2006/relationships/image" Target="../media/image-32-14.svg"/><Relationship Id="rId15" Type="http://schemas.openxmlformats.org/officeDocument/2006/relationships/image" Target="../media/image-32-15.png"/><Relationship Id="rId16" Type="http://schemas.openxmlformats.org/officeDocument/2006/relationships/image" Target="../media/image-32-16.svg"/><Relationship Id="rId17" Type="http://schemas.openxmlformats.org/officeDocument/2006/relationships/image" Target="../media/image-32-17.png"/><Relationship Id="rId18" Type="http://schemas.openxmlformats.org/officeDocument/2006/relationships/image" Target="../media/image-32-18.svg"/><Relationship Id="rId19" Type="http://schemas.openxmlformats.org/officeDocument/2006/relationships/image" Target="../media/image-32-19.png"/><Relationship Id="rId20" Type="http://schemas.openxmlformats.org/officeDocument/2006/relationships/image" Target="../media/image-32-20.svg"/><Relationship Id="rId21" Type="http://schemas.openxmlformats.org/officeDocument/2006/relationships/image" Target="../media/image-32-21.png"/><Relationship Id="rId22" Type="http://schemas.openxmlformats.org/officeDocument/2006/relationships/image" Target="../media/image-32-22.svg"/><Relationship Id="rId23" Type="http://schemas.openxmlformats.org/officeDocument/2006/relationships/image" Target="../media/image-32-23.png"/><Relationship Id="rId24" Type="http://schemas.openxmlformats.org/officeDocument/2006/relationships/image" Target="../media/image-32-24.svg"/><Relationship Id="rId25" Type="http://schemas.openxmlformats.org/officeDocument/2006/relationships/image" Target="../media/image-32-25.png"/><Relationship Id="rId26" Type="http://schemas.openxmlformats.org/officeDocument/2006/relationships/image" Target="../media/image-32-26.svg"/><Relationship Id="rId27" Type="http://schemas.openxmlformats.org/officeDocument/2006/relationships/image" Target="../media/image-32-27.png"/><Relationship Id="rId28" Type="http://schemas.openxmlformats.org/officeDocument/2006/relationships/image" Target="../media/image-32-28.svg"/><Relationship Id="rId29" Type="http://schemas.openxmlformats.org/officeDocument/2006/relationships/image" Target="../media/image-32-29.png"/><Relationship Id="rId30" Type="http://schemas.openxmlformats.org/officeDocument/2006/relationships/image" Target="../media/image-32-30.svg"/><Relationship Id="rId31" Type="http://schemas.openxmlformats.org/officeDocument/2006/relationships/image" Target="../media/image-32-31.png"/><Relationship Id="rId32" Type="http://schemas.openxmlformats.org/officeDocument/2006/relationships/image" Target="../media/image-32-32.svg"/><Relationship Id="rId33" Type="http://schemas.openxmlformats.org/officeDocument/2006/relationships/image" Target="../media/image-32-33.png"/><Relationship Id="rId34" Type="http://schemas.openxmlformats.org/officeDocument/2006/relationships/image" Target="../media/image-32-34.svg"/><Relationship Id="rId35" Type="http://schemas.openxmlformats.org/officeDocument/2006/relationships/image" Target="../media/image-32-35.png"/><Relationship Id="rId36" Type="http://schemas.openxmlformats.org/officeDocument/2006/relationships/image" Target="../media/image-32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svg"/><Relationship Id="rId3" Type="http://schemas.openxmlformats.org/officeDocument/2006/relationships/image" Target="../media/image-33-3.png"/><Relationship Id="rId4" Type="http://schemas.openxmlformats.org/officeDocument/2006/relationships/image" Target="../media/image-33-4.svg"/><Relationship Id="rId5" Type="http://schemas.openxmlformats.org/officeDocument/2006/relationships/image" Target="../media/image-33-5.png"/><Relationship Id="rId6" Type="http://schemas.openxmlformats.org/officeDocument/2006/relationships/image" Target="../media/image-33-6.svg"/><Relationship Id="rId7" Type="http://schemas.openxmlformats.org/officeDocument/2006/relationships/image" Target="../media/image-33-7.png"/><Relationship Id="rId8" Type="http://schemas.openxmlformats.org/officeDocument/2006/relationships/image" Target="../media/image-33-8.svg"/><Relationship Id="rId9" Type="http://schemas.openxmlformats.org/officeDocument/2006/relationships/image" Target="../media/image-33-9.png"/><Relationship Id="rId10" Type="http://schemas.openxmlformats.org/officeDocument/2006/relationships/image" Target="../media/image-33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image" Target="../media/image-34-2.svg"/><Relationship Id="rId3" Type="http://schemas.openxmlformats.org/officeDocument/2006/relationships/image" Target="../media/image-34-3.png"/><Relationship Id="rId4" Type="http://schemas.openxmlformats.org/officeDocument/2006/relationships/image" Target="../media/image-34-4.svg"/><Relationship Id="rId5" Type="http://schemas.openxmlformats.org/officeDocument/2006/relationships/image" Target="../media/image-34-5.png"/><Relationship Id="rId6" Type="http://schemas.openxmlformats.org/officeDocument/2006/relationships/image" Target="../media/image-34-6.svg"/><Relationship Id="rId7" Type="http://schemas.openxmlformats.org/officeDocument/2006/relationships/image" Target="../media/image-34-7.png"/><Relationship Id="rId8" Type="http://schemas.openxmlformats.org/officeDocument/2006/relationships/image" Target="../media/image-34-8.svg"/><Relationship Id="rId9" Type="http://schemas.openxmlformats.org/officeDocument/2006/relationships/image" Target="../media/image-34-9.png"/><Relationship Id="rId10" Type="http://schemas.openxmlformats.org/officeDocument/2006/relationships/image" Target="../media/image-34-10.svg"/><Relationship Id="rId11" Type="http://schemas.openxmlformats.org/officeDocument/2006/relationships/image" Target="../media/image-34-11.png"/><Relationship Id="rId12" Type="http://schemas.openxmlformats.org/officeDocument/2006/relationships/image" Target="../media/image-34-12.svg"/><Relationship Id="rId13" Type="http://schemas.openxmlformats.org/officeDocument/2006/relationships/image" Target="../media/image-34-13.png"/><Relationship Id="rId14" Type="http://schemas.openxmlformats.org/officeDocument/2006/relationships/image" Target="../media/image-34-14.svg"/><Relationship Id="rId15" Type="http://schemas.openxmlformats.org/officeDocument/2006/relationships/image" Target="../media/image-34-15.png"/><Relationship Id="rId16" Type="http://schemas.openxmlformats.org/officeDocument/2006/relationships/image" Target="../media/image-34-16.svg"/><Relationship Id="rId17" Type="http://schemas.openxmlformats.org/officeDocument/2006/relationships/image" Target="../media/image-34-17.png"/><Relationship Id="rId18" Type="http://schemas.openxmlformats.org/officeDocument/2006/relationships/image" Target="../media/image-34-18.svg"/><Relationship Id="rId19" Type="http://schemas.openxmlformats.org/officeDocument/2006/relationships/image" Target="../media/image-34-19.png"/><Relationship Id="rId20" Type="http://schemas.openxmlformats.org/officeDocument/2006/relationships/image" Target="../media/image-34-20.svg"/><Relationship Id="rId21" Type="http://schemas.openxmlformats.org/officeDocument/2006/relationships/image" Target="../media/image-34-21.png"/><Relationship Id="rId22" Type="http://schemas.openxmlformats.org/officeDocument/2006/relationships/image" Target="../media/image-34-22.svg"/><Relationship Id="rId23" Type="http://schemas.openxmlformats.org/officeDocument/2006/relationships/image" Target="../media/image-34-23.png"/><Relationship Id="rId24" Type="http://schemas.openxmlformats.org/officeDocument/2006/relationships/image" Target="../media/image-34-24.svg"/><Relationship Id="rId25" Type="http://schemas.openxmlformats.org/officeDocument/2006/relationships/image" Target="../media/image-34-25.png"/><Relationship Id="rId26" Type="http://schemas.openxmlformats.org/officeDocument/2006/relationships/image" Target="../media/image-34-26.svg"/><Relationship Id="rId27" Type="http://schemas.openxmlformats.org/officeDocument/2006/relationships/image" Target="../media/image-34-27.png"/><Relationship Id="rId28" Type="http://schemas.openxmlformats.org/officeDocument/2006/relationships/image" Target="../media/image-34-28.svg"/><Relationship Id="rId29" Type="http://schemas.openxmlformats.org/officeDocument/2006/relationships/image" Target="../media/image-34-29.png"/><Relationship Id="rId30" Type="http://schemas.openxmlformats.org/officeDocument/2006/relationships/image" Target="../media/image-34-30.svg"/><Relationship Id="rId31" Type="http://schemas.openxmlformats.org/officeDocument/2006/relationships/image" Target="../media/image-34-31.png"/><Relationship Id="rId32" Type="http://schemas.openxmlformats.org/officeDocument/2006/relationships/image" Target="../media/image-34-32.svg"/><Relationship Id="rId33" Type="http://schemas.openxmlformats.org/officeDocument/2006/relationships/image" Target="../media/image-34-33.png"/><Relationship Id="rId34" Type="http://schemas.openxmlformats.org/officeDocument/2006/relationships/image" Target="../media/image-34-34.svg"/><Relationship Id="rId35" Type="http://schemas.openxmlformats.org/officeDocument/2006/relationships/image" Target="../media/image-34-35.png"/><Relationship Id="rId36" Type="http://schemas.openxmlformats.org/officeDocument/2006/relationships/image" Target="../media/image-34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image" Target="../media/image-35-2.svg"/><Relationship Id="rId3" Type="http://schemas.openxmlformats.org/officeDocument/2006/relationships/image" Target="../media/image-35-3.png"/><Relationship Id="rId4" Type="http://schemas.openxmlformats.org/officeDocument/2006/relationships/image" Target="../media/image-35-4.svg"/><Relationship Id="rId5" Type="http://schemas.openxmlformats.org/officeDocument/2006/relationships/image" Target="../media/image-35-5.png"/><Relationship Id="rId6" Type="http://schemas.openxmlformats.org/officeDocument/2006/relationships/image" Target="../media/image-35-6.svg"/><Relationship Id="rId7" Type="http://schemas.openxmlformats.org/officeDocument/2006/relationships/image" Target="../media/image-35-7.png"/><Relationship Id="rId8" Type="http://schemas.openxmlformats.org/officeDocument/2006/relationships/image" Target="../media/image-35-8.svg"/><Relationship Id="rId9" Type="http://schemas.openxmlformats.org/officeDocument/2006/relationships/image" Target="../media/image-35-9.png"/><Relationship Id="rId10" Type="http://schemas.openxmlformats.org/officeDocument/2006/relationships/image" Target="../media/image-35-10.svg"/><Relationship Id="rId11" Type="http://schemas.openxmlformats.org/officeDocument/2006/relationships/image" Target="../media/image-35-11.png"/><Relationship Id="rId12" Type="http://schemas.openxmlformats.org/officeDocument/2006/relationships/image" Target="../media/image-35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tencent.com/act/event/icons" TargetMode="External"/><Relationship Id="rId1" Type="http://schemas.openxmlformats.org/officeDocument/2006/relationships/image" Target="../media/image-36-1.png"/><Relationship Id="rId2" Type="http://schemas.openxmlformats.org/officeDocument/2006/relationships/image" Target="../media/image-36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image" Target="../media/image-4-9.png"/><Relationship Id="rId10" Type="http://schemas.openxmlformats.org/officeDocument/2006/relationships/image" Target="../media/image-4-10.svg"/><Relationship Id="rId11" Type="http://schemas.openxmlformats.org/officeDocument/2006/relationships/image" Target="../media/image-4-11.png"/><Relationship Id="rId12" Type="http://schemas.openxmlformats.org/officeDocument/2006/relationships/image" Target="../media/image-4-12.svg"/><Relationship Id="rId13" Type="http://schemas.openxmlformats.org/officeDocument/2006/relationships/image" Target="../media/image-4-13.png"/><Relationship Id="rId14" Type="http://schemas.openxmlformats.org/officeDocument/2006/relationships/image" Target="../media/image-4-14.svg"/><Relationship Id="rId15" Type="http://schemas.openxmlformats.org/officeDocument/2006/relationships/image" Target="../media/image-4-15.png"/><Relationship Id="rId16" Type="http://schemas.openxmlformats.org/officeDocument/2006/relationships/image" Target="../media/image-4-16.svg"/><Relationship Id="rId17" Type="http://schemas.openxmlformats.org/officeDocument/2006/relationships/image" Target="../media/image-4-17.png"/><Relationship Id="rId18" Type="http://schemas.openxmlformats.org/officeDocument/2006/relationships/image" Target="../media/image-4-18.sv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image" Target="../media/image-5-7.png"/><Relationship Id="rId8" Type="http://schemas.openxmlformats.org/officeDocument/2006/relationships/image" Target="../media/image-5-8.svg"/><Relationship Id="rId9" Type="http://schemas.openxmlformats.org/officeDocument/2006/relationships/image" Target="../media/image-5-9.png"/><Relationship Id="rId10" Type="http://schemas.openxmlformats.org/officeDocument/2006/relationships/image" Target="../media/image-5-10.svg"/><Relationship Id="rId11" Type="http://schemas.openxmlformats.org/officeDocument/2006/relationships/image" Target="../media/image-5-11.png"/><Relationship Id="rId12" Type="http://schemas.openxmlformats.org/officeDocument/2006/relationships/image" Target="../media/image-5-12.svg"/><Relationship Id="rId13" Type="http://schemas.openxmlformats.org/officeDocument/2006/relationships/image" Target="../media/image-5-13.png"/><Relationship Id="rId14" Type="http://schemas.openxmlformats.org/officeDocument/2006/relationships/image" Target="../media/image-5-14.svg"/><Relationship Id="rId15" Type="http://schemas.openxmlformats.org/officeDocument/2006/relationships/image" Target="../media/image-5-15.png"/><Relationship Id="rId16" Type="http://schemas.openxmlformats.org/officeDocument/2006/relationships/image" Target="../media/image-5-16.svg"/><Relationship Id="rId17" Type="http://schemas.openxmlformats.org/officeDocument/2006/relationships/image" Target="../media/image-5-17.png"/><Relationship Id="rId18" Type="http://schemas.openxmlformats.org/officeDocument/2006/relationships/image" Target="../media/image-5-18.svg"/><Relationship Id="rId19" Type="http://schemas.openxmlformats.org/officeDocument/2006/relationships/image" Target="../media/image-5-19.png"/><Relationship Id="rId20" Type="http://schemas.openxmlformats.org/officeDocument/2006/relationships/image" Target="../media/image-5-20.svg"/><Relationship Id="rId21" Type="http://schemas.openxmlformats.org/officeDocument/2006/relationships/image" Target="../media/image-5-21.png"/><Relationship Id="rId22" Type="http://schemas.openxmlformats.org/officeDocument/2006/relationships/image" Target="../media/image-5-22.svg"/><Relationship Id="rId23" Type="http://schemas.openxmlformats.org/officeDocument/2006/relationships/image" Target="../media/image-5-23.png"/><Relationship Id="rId24" Type="http://schemas.openxmlformats.org/officeDocument/2006/relationships/image" Target="../media/image-5-24.svg"/><Relationship Id="rId25" Type="http://schemas.openxmlformats.org/officeDocument/2006/relationships/image" Target="../media/image-5-25.png"/><Relationship Id="rId26" Type="http://schemas.openxmlformats.org/officeDocument/2006/relationships/image" Target="../media/image-5-26.svg"/><Relationship Id="rId27" Type="http://schemas.openxmlformats.org/officeDocument/2006/relationships/image" Target="../media/image-5-27.png"/><Relationship Id="rId28" Type="http://schemas.openxmlformats.org/officeDocument/2006/relationships/image" Target="../media/image-5-28.svg"/><Relationship Id="rId29" Type="http://schemas.openxmlformats.org/officeDocument/2006/relationships/image" Target="../media/image-5-29.png"/><Relationship Id="rId30" Type="http://schemas.openxmlformats.org/officeDocument/2006/relationships/image" Target="../media/image-5-30.svg"/><Relationship Id="rId31" Type="http://schemas.openxmlformats.org/officeDocument/2006/relationships/image" Target="../media/image-5-31.png"/><Relationship Id="rId32" Type="http://schemas.openxmlformats.org/officeDocument/2006/relationships/image" Target="../media/image-5-32.svg"/><Relationship Id="rId33" Type="http://schemas.openxmlformats.org/officeDocument/2006/relationships/image" Target="../media/image-5-33.png"/><Relationship Id="rId34" Type="http://schemas.openxmlformats.org/officeDocument/2006/relationships/image" Target="../media/image-5-34.svg"/><Relationship Id="rId35" Type="http://schemas.openxmlformats.org/officeDocument/2006/relationships/image" Target="../media/image-5-35.png"/><Relationship Id="rId36" Type="http://schemas.openxmlformats.org/officeDocument/2006/relationships/image" Target="../media/image-5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svg"/><Relationship Id="rId9" Type="http://schemas.openxmlformats.org/officeDocument/2006/relationships/image" Target="../media/image-6-9.png"/><Relationship Id="rId10" Type="http://schemas.openxmlformats.org/officeDocument/2006/relationships/image" Target="../media/image-6-10.svg"/><Relationship Id="rId11" Type="http://schemas.openxmlformats.org/officeDocument/2006/relationships/image" Target="../media/image-6-11.png"/><Relationship Id="rId12" Type="http://schemas.openxmlformats.org/officeDocument/2006/relationships/image" Target="../media/image-6-12.svg"/><Relationship Id="rId13" Type="http://schemas.openxmlformats.org/officeDocument/2006/relationships/image" Target="../media/image-6-13.png"/><Relationship Id="rId14" Type="http://schemas.openxmlformats.org/officeDocument/2006/relationships/image" Target="../media/image-6-14.svg"/><Relationship Id="rId15" Type="http://schemas.openxmlformats.org/officeDocument/2006/relationships/image" Target="../media/image-6-15.png"/><Relationship Id="rId16" Type="http://schemas.openxmlformats.org/officeDocument/2006/relationships/image" Target="../media/image-6-16.svg"/><Relationship Id="rId17" Type="http://schemas.openxmlformats.org/officeDocument/2006/relationships/image" Target="../media/image-6-17.png"/><Relationship Id="rId18" Type="http://schemas.openxmlformats.org/officeDocument/2006/relationships/image" Target="../media/image-6-18.svg"/><Relationship Id="rId19" Type="http://schemas.openxmlformats.org/officeDocument/2006/relationships/image" Target="../media/image-6-19.png"/><Relationship Id="rId20" Type="http://schemas.openxmlformats.org/officeDocument/2006/relationships/image" Target="../media/image-6-20.svg"/><Relationship Id="rId21" Type="http://schemas.openxmlformats.org/officeDocument/2006/relationships/image" Target="../media/image-6-21.png"/><Relationship Id="rId22" Type="http://schemas.openxmlformats.org/officeDocument/2006/relationships/image" Target="../media/image-6-22.svg"/><Relationship Id="rId23" Type="http://schemas.openxmlformats.org/officeDocument/2006/relationships/image" Target="../media/image-6-23.png"/><Relationship Id="rId24" Type="http://schemas.openxmlformats.org/officeDocument/2006/relationships/image" Target="../media/image-6-24.svg"/><Relationship Id="rId25" Type="http://schemas.openxmlformats.org/officeDocument/2006/relationships/image" Target="../media/image-6-25.png"/><Relationship Id="rId26" Type="http://schemas.openxmlformats.org/officeDocument/2006/relationships/image" Target="../media/image-6-26.svg"/><Relationship Id="rId27" Type="http://schemas.openxmlformats.org/officeDocument/2006/relationships/image" Target="../media/image-6-27.png"/><Relationship Id="rId28" Type="http://schemas.openxmlformats.org/officeDocument/2006/relationships/image" Target="../media/image-6-28.svg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svg"/><Relationship Id="rId9" Type="http://schemas.openxmlformats.org/officeDocument/2006/relationships/image" Target="../media/image-7-9.png"/><Relationship Id="rId10" Type="http://schemas.openxmlformats.org/officeDocument/2006/relationships/image" Target="../media/image-7-10.svg"/><Relationship Id="rId11" Type="http://schemas.openxmlformats.org/officeDocument/2006/relationships/image" Target="../media/image-7-11.png"/><Relationship Id="rId12" Type="http://schemas.openxmlformats.org/officeDocument/2006/relationships/image" Target="../media/image-7-12.svg"/><Relationship Id="rId13" Type="http://schemas.openxmlformats.org/officeDocument/2006/relationships/image" Target="../media/image-7-13.png"/><Relationship Id="rId14" Type="http://schemas.openxmlformats.org/officeDocument/2006/relationships/image" Target="../media/image-7-14.svg"/><Relationship Id="rId15" Type="http://schemas.openxmlformats.org/officeDocument/2006/relationships/image" Target="../media/image-7-15.png"/><Relationship Id="rId16" Type="http://schemas.openxmlformats.org/officeDocument/2006/relationships/image" Target="../media/image-7-16.svg"/><Relationship Id="rId17" Type="http://schemas.openxmlformats.org/officeDocument/2006/relationships/image" Target="../media/image-7-17.png"/><Relationship Id="rId18" Type="http://schemas.openxmlformats.org/officeDocument/2006/relationships/image" Target="../media/image-7-18.svg"/><Relationship Id="rId19" Type="http://schemas.openxmlformats.org/officeDocument/2006/relationships/image" Target="../media/image-7-19.png"/><Relationship Id="rId20" Type="http://schemas.openxmlformats.org/officeDocument/2006/relationships/image" Target="../media/image-7-20.svg"/><Relationship Id="rId21" Type="http://schemas.openxmlformats.org/officeDocument/2006/relationships/image" Target="../media/image-7-21.png"/><Relationship Id="rId22" Type="http://schemas.openxmlformats.org/officeDocument/2006/relationships/image" Target="../media/image-7-22.svg"/><Relationship Id="rId23" Type="http://schemas.openxmlformats.org/officeDocument/2006/relationships/image" Target="../media/image-7-23.png"/><Relationship Id="rId24" Type="http://schemas.openxmlformats.org/officeDocument/2006/relationships/image" Target="../media/image-7-24.svg"/><Relationship Id="rId25" Type="http://schemas.openxmlformats.org/officeDocument/2006/relationships/image" Target="../media/image-7-25.png"/><Relationship Id="rId26" Type="http://schemas.openxmlformats.org/officeDocument/2006/relationships/image" Target="../media/image-7-26.svg"/><Relationship Id="rId27" Type="http://schemas.openxmlformats.org/officeDocument/2006/relationships/image" Target="../media/image-7-27.png"/><Relationship Id="rId28" Type="http://schemas.openxmlformats.org/officeDocument/2006/relationships/image" Target="../media/image-7-28.svg"/><Relationship Id="rId29" Type="http://schemas.openxmlformats.org/officeDocument/2006/relationships/image" Target="../media/image-7-29.png"/><Relationship Id="rId30" Type="http://schemas.openxmlformats.org/officeDocument/2006/relationships/image" Target="../media/image-7-30.svg"/><Relationship Id="rId31" Type="http://schemas.openxmlformats.org/officeDocument/2006/relationships/image" Target="../media/image-7-31.png"/><Relationship Id="rId32" Type="http://schemas.openxmlformats.org/officeDocument/2006/relationships/image" Target="../media/image-7-32.svg"/><Relationship Id="rId33" Type="http://schemas.openxmlformats.org/officeDocument/2006/relationships/image" Target="../media/image-7-33.png"/><Relationship Id="rId34" Type="http://schemas.openxmlformats.org/officeDocument/2006/relationships/image" Target="../media/image-7-34.svg"/><Relationship Id="rId35" Type="http://schemas.openxmlformats.org/officeDocument/2006/relationships/image" Target="../media/image-7-35.png"/><Relationship Id="rId36" Type="http://schemas.openxmlformats.org/officeDocument/2006/relationships/image" Target="../media/image-7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svg"/><Relationship Id="rId9" Type="http://schemas.openxmlformats.org/officeDocument/2006/relationships/image" Target="../media/image-8-9.png"/><Relationship Id="rId10" Type="http://schemas.openxmlformats.org/officeDocument/2006/relationships/image" Target="../media/image-8-10.svg"/><Relationship Id="rId11" Type="http://schemas.openxmlformats.org/officeDocument/2006/relationships/image" Target="../media/image-8-11.png"/><Relationship Id="rId12" Type="http://schemas.openxmlformats.org/officeDocument/2006/relationships/image" Target="../media/image-8-12.svg"/><Relationship Id="rId13" Type="http://schemas.openxmlformats.org/officeDocument/2006/relationships/image" Target="../media/image-8-13.png"/><Relationship Id="rId14" Type="http://schemas.openxmlformats.org/officeDocument/2006/relationships/image" Target="../media/image-8-14.svg"/><Relationship Id="rId15" Type="http://schemas.openxmlformats.org/officeDocument/2006/relationships/image" Target="../media/image-8-15.png"/><Relationship Id="rId16" Type="http://schemas.openxmlformats.org/officeDocument/2006/relationships/image" Target="../media/image-8-16.sv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image" Target="../media/image-9-5.png"/><Relationship Id="rId6" Type="http://schemas.openxmlformats.org/officeDocument/2006/relationships/image" Target="../media/image-9-6.svg"/><Relationship Id="rId7" Type="http://schemas.openxmlformats.org/officeDocument/2006/relationships/image" Target="../media/image-9-7.png"/><Relationship Id="rId8" Type="http://schemas.openxmlformats.org/officeDocument/2006/relationships/image" Target="../media/image-9-8.svg"/><Relationship Id="rId9" Type="http://schemas.openxmlformats.org/officeDocument/2006/relationships/image" Target="../media/image-9-9.png"/><Relationship Id="rId10" Type="http://schemas.openxmlformats.org/officeDocument/2006/relationships/image" Target="../media/image-9-10.svg"/><Relationship Id="rId11" Type="http://schemas.openxmlformats.org/officeDocument/2006/relationships/image" Target="../media/image-9-11.png"/><Relationship Id="rId12" Type="http://schemas.openxmlformats.org/officeDocument/2006/relationships/image" Target="../media/image-9-12.svg"/><Relationship Id="rId13" Type="http://schemas.openxmlformats.org/officeDocument/2006/relationships/image" Target="../media/image-9-13.png"/><Relationship Id="rId14" Type="http://schemas.openxmlformats.org/officeDocument/2006/relationships/image" Target="../media/image-9-14.svg"/><Relationship Id="rId15" Type="http://schemas.openxmlformats.org/officeDocument/2006/relationships/image" Target="../media/image-9-15.png"/><Relationship Id="rId16" Type="http://schemas.openxmlformats.org/officeDocument/2006/relationships/image" Target="../media/image-9-16.svg"/><Relationship Id="rId17" Type="http://schemas.openxmlformats.org/officeDocument/2006/relationships/image" Target="../media/image-9-17.png"/><Relationship Id="rId18" Type="http://schemas.openxmlformats.org/officeDocument/2006/relationships/image" Target="../media/image-9-18.svg"/><Relationship Id="rId19" Type="http://schemas.openxmlformats.org/officeDocument/2006/relationships/image" Target="../media/image-9-19.png"/><Relationship Id="rId20" Type="http://schemas.openxmlformats.org/officeDocument/2006/relationships/image" Target="../media/image-9-20.svg"/><Relationship Id="rId21" Type="http://schemas.openxmlformats.org/officeDocument/2006/relationships/image" Target="../media/image-9-21.png"/><Relationship Id="rId22" Type="http://schemas.openxmlformats.org/officeDocument/2006/relationships/image" Target="../media/image-9-22.svg"/><Relationship Id="rId23" Type="http://schemas.openxmlformats.org/officeDocument/2006/relationships/image" Target="../media/image-9-23.png"/><Relationship Id="rId24" Type="http://schemas.openxmlformats.org/officeDocument/2006/relationships/image" Target="../media/image-9-24.svg"/><Relationship Id="rId25" Type="http://schemas.openxmlformats.org/officeDocument/2006/relationships/image" Target="../media/image-9-25.png"/><Relationship Id="rId26" Type="http://schemas.openxmlformats.org/officeDocument/2006/relationships/image" Target="../media/image-9-26.svg"/><Relationship Id="rId27" Type="http://schemas.openxmlformats.org/officeDocument/2006/relationships/image" Target="../media/image-9-27.png"/><Relationship Id="rId28" Type="http://schemas.openxmlformats.org/officeDocument/2006/relationships/image" Target="../media/image-9-28.svg"/><Relationship Id="rId29" Type="http://schemas.openxmlformats.org/officeDocument/2006/relationships/image" Target="../media/image-9-29.png"/><Relationship Id="rId30" Type="http://schemas.openxmlformats.org/officeDocument/2006/relationships/image" Target="../media/image-9-30.svg"/><Relationship Id="rId31" Type="http://schemas.openxmlformats.org/officeDocument/2006/relationships/image" Target="../media/image-9-31.png"/><Relationship Id="rId32" Type="http://schemas.openxmlformats.org/officeDocument/2006/relationships/image" Target="../media/image-9-32.svg"/><Relationship Id="rId33" Type="http://schemas.openxmlformats.org/officeDocument/2006/relationships/image" Target="../media/image-9-33.png"/><Relationship Id="rId34" Type="http://schemas.openxmlformats.org/officeDocument/2006/relationships/image" Target="../media/image-9-34.svg"/><Relationship Id="rId35" Type="http://schemas.openxmlformats.org/officeDocument/2006/relationships/image" Target="../media/image-9-35.png"/><Relationship Id="rId36" Type="http://schemas.openxmlformats.org/officeDocument/2006/relationships/image" Target="../media/image-9-36.sv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loudcache.tencent-cloud.com/qcloud/ui/static/static_source_business/3dd4148a-9cf0-41c0-b7e2-abba11a3719c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200" y="274320"/>
            <a:ext cx="109728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164592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FFFFFF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2024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457200" y="2286000"/>
            <a:ext cx="6858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dirty="0">
                <a:solidFill>
                  <a:srgbClr val="FFFFFF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腾讯云产品服务图标集</a:t>
            </a: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8412480" y="2423160"/>
            <a:ext cx="274320" cy="0"/>
          </a:xfrm>
          <a:prstGeom prst="line">
            <a:avLst/>
          </a:prstGeom>
          <a:noFill/>
          <a:ln w="38100">
            <a:solidFill>
              <a:srgbClr val="0052D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863840" y="2514600"/>
            <a:ext cx="91440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r" indent="0" marL="0">
              <a:buNone/>
            </a:pPr>
            <a:r>
              <a:rPr lang="en-US" sz="1400" dirty="0">
                <a:solidFill>
                  <a:srgbClr val="FFFFFF"/>
                </a:solidFill>
              </a:rPr>
              <a:t>V2.0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863840" y="2743200"/>
            <a:ext cx="91440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r" indent="0" marL="0">
              <a:buNone/>
            </a:pPr>
            <a:r>
              <a:rPr lang="en-US" sz="1400" dirty="0">
                <a:solidFill>
                  <a:srgbClr val="FFFFFF"/>
                </a:solidFill>
              </a:rPr>
              <a:t>2024/3/7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数据库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KeeWiDB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KeeWiDB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向量数据库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VectorDB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数据库一体机 TData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Database Appliance TData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云数据库独享集群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Database Dedicated Cluster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数据传输服务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Transmission Service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数据库专家服务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Database Expert Service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数据库智能管家 DBbrain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DBbrain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数据库备份服务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Database Backup Service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数据库管理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Database Management Console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数据库分布式云中心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Database Distributed Cloud Center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网络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负载均衡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Load Balancer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私有网络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Virtual Private Cloud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弹性网卡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 Network Interface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NAT 网关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NAT Gateway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网络流日志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Flow Logs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Anycast 公网加速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Anycast Internet Acceleration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共享带宽包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Bandwidth Package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共享流量包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Traffic Package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弹性公网 IPv6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 IPv6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弹性公网 IP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 IP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私有连接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Private Link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专线接入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Direct Connect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云联网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Connect Network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VPN 连接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VPN Connections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5G入云服务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services of 5G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对等连接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Peering Connection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SD-WAN 接入服务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SD-WAN Access Service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Cdn与边缘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边缘安全加速平台 EO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EdgeOne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内容分发网络 CDN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Content Delivery Network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全站加速网络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Enterprise Content Delivery Network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DDoS 防护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Anti-DDoS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多网聚合加速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Multiple Network Acceleration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全球应用加速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Global Application Acceleration Platform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边缘计算机器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Edge Computing Machine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视频服务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实时音视频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Real-Time Communication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即时通信 IM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Instant Messaging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云联络中心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Contact Center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语音消息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Voice Message Service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实时互动-教育版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Low-code interactive classroom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实时互动-工业能源版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Real-time Reality Operation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实时互动-物联版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IoT Explorer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游戏多媒体引擎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Game Multimedia Engine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云直播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Streaming Services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标准直播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Live Video Broadcasting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慢直播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Live Camera Broadcasting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快直播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Live Event Broadcasting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云导播台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Live Video Caster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云点播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Video on Demand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云点播-混合云版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智能创作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Media Engine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腾讯云智绘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TAIDESIGN CREATIVE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VR 实景漫游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Invision 3D Tour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视频服务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音视频终端 SDK(腾讯云视立方)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Audio and video terminal engine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音视频通话 SDK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Voice And Video Calling SDK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直播 SDK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Live streaming SDK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短视频 SDK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User Generated Short Video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腾讯特效 SDK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Effect SDK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播放器 SDK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Player SDK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虚拟形象 SDK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Avatar SDK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多人音视频房间 SDK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Real-time Conference SDK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媒体处理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Media Processing Service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媒体处理企业版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Media Processing Service for Enterprises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极速高清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Top Speed Codec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智能识别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Identification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智能审核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Auditing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智能编辑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Editing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云游戏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Game Streaming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云桌面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Virtual Desktop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应用云渲染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 Application Rendering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X-P2P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X-P2P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安全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云防火墙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Firewall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云安全中心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Security Operations Center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Web 应用防火墙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Web Application Firewall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API 安全治理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API Security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漏洞扫描服务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Vulnerability Scan Service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网络入侵防护系统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Network Intrusion Prevention System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高级威胁检测系统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Network Traffic Analysis System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威胁情报中心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Threat Intelligence X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威胁情报云查与本地引擎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Threat Intelligence Atom Engine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威胁情报攻击面管理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Threat Intelligence Attack Surface Management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安全运营中心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安全湖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Security Data Lake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主机安全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Workload Protection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容器安全服务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Container Security Service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微隔离服务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Next generation micro-segmentation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数据安全治理中心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Security Governance Center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云访问安全代理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 Access Security Broker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数据安全平台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Security Platform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安全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数据安全审计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Security Audit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密钥管理系统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Key Management Service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凭据管理系统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Secrets Manager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云加密机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Hardware Security Module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机密计算平台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Confidential Computing Platform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数据脱敏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Mask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堡垒机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Bastion Host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数据保险箱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Data Coffer Service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SSL 证书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SSL Certificates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证书监控 SSLPod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Secure Sockets Layer Pod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代码签名证书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Code Signing Certificates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云证通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Digital Credential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邮件证书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Audio Moderation System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风控平台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Risk Control Platform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验证码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Captcha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文本内容安全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Text Moderation System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图片内容安全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Image Moderation System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音频内容安全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Audio Moderation System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安全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视频内容安全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Video Moderation System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营销号码安全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Security of Marketing Phone Number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业务风险情报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Business Risk Intelligence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联邦学习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Federated Learning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腾讯安心用户运营平台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Reassurance User Operation Platform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应用合规平台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Application compliance platform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账号风控平台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Customer Identity and Access Management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流量反欺诈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Traffic Anti-Fraud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全栈式风控引擎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T-Sec RiskControlEngine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设备安全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Device Safety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游戏安全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Mobile Tencent Protect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服务性能测试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Load Master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小程序安全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Mobile Mini Programs Security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测试服务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WeTest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标准兼容测试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Standard Compatibility Testing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专家兼容测试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Expert Compatibility Testing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远程调试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Remote Debugging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手游安全测试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Security Radar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安全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品牌经营管家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Brand Manager Assistant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安全专家服务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Security Expert Service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安全托管服务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Managed Security Service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渗透测试服务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Penetration Testing Service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应急响应服务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Incident Response Service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重要时期安全保障服务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Cybersecurity In Important Period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安全攻防对抗服务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Cybersecurity Attack-Defense Confrontation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安全平台服务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暴露面管理服务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漏洞治理服务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安全验证服务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Breach and Attack Simulation Platform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云安全风险巡检服务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Security Posture Management service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移动应用安全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Mobile Security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应用安全开发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Application Security Development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二进制软件成分分析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Binary Software Composition Analysis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数字身份管控平台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Identity and Access Management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数字身份管控平台（员工版）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Identity and Access Management (B2E Version）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企业移动管理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Enterprise Mobility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安全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iOA 零信任安全管理系统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Zero Trust Access Control system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边缘安全加速平台 EO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EdgeOne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DDoS 防护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Anti-DDoS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目录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14400"/>
            <a:ext cx="3200400" cy="365760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计算 (27)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2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容器与中间件 (32)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3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存储 (26)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4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数据库 (28)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5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5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网络 (17)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6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6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CDN与边缘 (7)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7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7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视频服务 (36)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8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8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安全 (75)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9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9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大数据 (18)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0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0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人工智能与机器学习 (23)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114800" y="914400"/>
            <a:ext cx="3200400" cy="365760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1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1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开发与运维 (45)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2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2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云通信与企业服务 (27)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3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3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办公协同 (14)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4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4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微信生态 (8)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5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5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物联网 (7)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6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6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行业应用 (41)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Font typeface="+mj-lt"/>
              <a:buAutoNum type="arabicPeriod" startAt="17"/>
            </a:pPr>
            <a:r>
              <a:rPr lang="en-US" sz="1200" u="sng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  <a:hlinkClick r:id="rId17" action="ppaction://hlinksldjump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服务与营销 (24)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大数据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弹性 MapReduce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 MapReduce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Elasticsearch Service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Elasticsearch Service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腾讯云数据仓库 TCHouse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腾讯云数据仓库 TCHouse-P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House-P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腾讯云数据仓库 TCHouse-C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House-C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腾讯云数据仓库 TCHouse-D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House-D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流计算 Oceanus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Stream Computing Oceanus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数据湖分析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 Lake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数据湖计算 DLC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Lake Compute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大数据处理套件 TBDS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Big Data Suite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数据开发治理平台 WeData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WeData Data Development Platform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数据集成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DataInLong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 BI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Business Intelligence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移动推送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Push Notification Service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腾讯云图数据可视化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Visualization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大数据可视交互系统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Big Data Visualization and Interaction System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RayData 网页版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RayDataWeb-Public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RayData 企业版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RayData Plus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人工智能与机器学习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人脸识别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Face Recognition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人体分析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Body Analysis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文字识别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Optical Character Recognition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图像理解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Image Learning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视频理解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Media Label Detection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图像创作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Image Creation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视频创作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Video creation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语音识别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Automatic Speech Recognition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语音合成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Text To Speech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声音工坊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Text To Speech Workshop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NLP 服务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Natural Language Process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机器翻译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Machine Translation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 TI 平台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TI Platform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腾讯云智能数智人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IP Virtual Human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腾讯云小微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腾讯觅影开放实验平台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AIMIS Open Platform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人脸核身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Face Fusion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对话机器人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conversation Robot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人工智能与机器学习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智能硬件 AI 语音助手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Hardware AI Voice Assistant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腾讯同传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Simultaneous Interpretation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腾讯云小微智能增长套件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 Smart Growth Kit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搜狗输入法企业版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Sogou Input Method For Business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腾讯混元大模型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Hunyuan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开发与运维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云开发 CloudBase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Base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云托管 CloudBase Run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CloudBase Run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Web 应用托管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CloudBase Webify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腾讯云微搭低代码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Low Code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腾讯云可观测平台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Monitor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云监控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Monitor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应用性能监控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Application Performance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前端性能监控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Real User Monitoring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云拨测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Automated Testing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云压测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Performance Test Service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Prometheus 监控服务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Managed Service for Prometheus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Grafana 服务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Managed Service for Grafana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事件总线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Event Bridge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混沌演练平台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Chaotic Fault Generator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日志服务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Log Service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腾讯云健康看板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Health Dashboard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TRTC云助手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TRTC Copilot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CODING DevOps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DevOps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开发与运维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代码托管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项目管理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Project Management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测试管理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Test Management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持续集成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Continuous Integration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制品库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Artifact Repositories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持续部署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Continuous Deployment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效能洞察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CODING Insight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腾讯云小程序平台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Mini Program Platform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腾讯云代码分析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Code Analysis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Cloud Studio（云端 IDE）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Studio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腾讯云遨驰终端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OrcaTerm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移动开发平台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云顾问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Cloud Advisor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地域管理系统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Region Management System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多云管理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 Management Product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云资源自动化 for Terraform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Infrastructure Automation for Terraform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访问管理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Access Management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账号安全服务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Account Security Service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开发与运维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操作审计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CloudAudit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配置审计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CloudConfig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集团账号管理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Organization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商业流程服务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BPaaS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控制中心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设计协作平台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CoDesign Collaborative Platform for Design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腾讯云助手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Assistant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 API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Application Programming Interface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命令行工具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TCCLI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云通信与企业服务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即时通信 IM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Instant Messaging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云联络中心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Contact Center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语音消息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Voice Message Service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短信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Short Message Service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号码认证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Number Verification Service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邮件推送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Simple Email Service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域名注册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Domain registration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云解析 DNS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智能全局流量管理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Global Traffic Management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移动解析 HTTPDNS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HttpDNS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私有域解析 Private DNS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Private DNS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检测工具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Detection Tools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腾讯云区块链服务平台 TBaaS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Blockchain as a Service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分布式身份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 Decentralized Identity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跨链服务平台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Blockchain Interoperate Service Platform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可信计算服务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Blockchain Confidential Computing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至信链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ZhiXinChain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至信链版权存证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ZhiXinChain Copyright Deposit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云通信与企业服务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区块链可信取证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Blockchain Trusted  Obtain Evidence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动产质押区块链登记系统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Blockchain Pledge Registration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商标注册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Trademark Registering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增值电信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Telecom value-added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工商注册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Business Registration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ICP备案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网站建设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Website Design Service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SSL 证书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SSL Certificates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腾讯云建站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Cloud Pages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办公协同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腾讯问卷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Survey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腾讯电子签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E-Sign Service Overview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腾讯会议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Meeting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腾讯文档企业版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TAPD 敏捷项目管理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Agile Product Development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腾讯乐享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lexiang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腾讯HR助手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HR Management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腾讯云企业网盘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Cloud Enterprise Drive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腾讯云安灯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Cloud Andon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腾讯浏览服务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Browsing Service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腾讯微卡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Wecard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 CA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Certificate Authority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账号连接器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Identity Governance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腾讯轻联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Enterprise Integration Service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微信生态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腾讯优码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Youma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Web3.0数字营销平台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-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腾讯电子签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E-Sign Service Overview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腾讯企点营销通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Social Marketing Software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 CA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Certificate Authority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腾讯云微搭低代码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Low Code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云开发 CloudBase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Base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腾讯企点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QiDian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计算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云服务器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Virtual Machine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轻量应用服务器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Lighthouse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裸金属云服务器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Bare Metal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GPU 云服务器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GPU Service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FPGA 云服务器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FPGA Cloud Computing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专用宿主机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CVM Dedicated Host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弹性伸缩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Auto Scaling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自动化助手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Automation Tools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高性能计算集群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High-Performance Computing Cluster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高性能计算平台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High Performance Computing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高性能应用服务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Hyper Application Inventor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批量计算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BatchCompute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本地专用集群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Dedicated Cluster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专属可用区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Dedicated Zone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边缘可用区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Edge Zone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云托付物理服务器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 Hosting Cluster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容器服务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Kubernetes Engine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容器服务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 Kubernetes Service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物联网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实时互动-物联版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IoT Explorer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物联网开发平台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IoT Explorer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物联网通信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Internet of Things Hub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物联网设备洞察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IoT Insight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腾讯物联网终端操作系统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TencentOS tiny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物联网智能视频服务(行业版)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Internet of Things Video （Industry Version）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物联网智能视频服务(消费版)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Internet of Things Video（Consumer Version）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行业应用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智聆口语评测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Smart Oral Evaluation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智聆口语评测（英文版）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Smart Oral Evaluation-English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智聆口语评测（中文版）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Smart Oral Evaluation-Chinese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数学作业批改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Homework Correction-Math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英文作文批改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English Composition Correction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互动白板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Interactive Whiteboard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商场客留大数据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mall lbs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微瓴同业开放平台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WeilingWith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游戏多媒体引擎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Game Multimedia Engine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腾讯客户端性能分析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Quick Application Performance Monitor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腾讯微卡收付通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Company Payment Distributor Platform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云支付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Pay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金融专有云开发测试平台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Financial Private Cloud Research and Design Test Platform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供应链金融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Supply Chain Finance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企业金融服务平台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Enterprise Fintech Platform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智慧党建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Smart Party Building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腾讯数字农村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Digital Countryside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文旅客情大数据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tourism bigdata platform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行业应用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腾讯智慧能源连接器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Digital and Intelligent Medical Imaging Platform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腾讯智慧能源数字孪生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EnerTwin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腾讯智慧能源能碳工场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EnerCarbon Studio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碳引擎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Carbon Engine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智能导诊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 Guidance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AI 就医助手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AI Medical Assistant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AI 临床助手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AI Clinical Assistant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智能预问诊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Pre-Consultation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43345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家医助手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Family Doctor Assistant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医疗报告结构化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Medical Report Structured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精准预约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AI Precision Appointment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医疗内容平台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Medical Content Platform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NGES 医生互动管理套件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Next Generation Engagement Suite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药械会议管理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NGES Events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药械客户管理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NGES Customer Relationship Management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43345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多渠道营销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Multi-Channel Marketing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71488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腾讯健康组学平台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HealthCare Omics Platform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数智医疗影像平台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Digital and Intelligent Medical Imaging Platform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行业应用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材料研究平台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Materials Research Platform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云端智造协同平台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Intelligent Manufacturing Collaboration Platform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传媒云原生移动开发平台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Media Cloudnative Mobile Platform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腾讯智慧零售四力增长平台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 Smart Retail Four Forces Growth Platform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智慧零售增长平台 Lite 版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Smart Retail Growth Platform Lite</a:t>
            </a:r>
            <a:endParaRPr lang="en-US"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服务与营销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在线坐席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Online Customer Service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文本机器人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customer service chatbot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外呼机器人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outbound voicebot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智能文本质检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massage quality assurance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智能语音质检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 speech quality assurance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客服工单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Customer Service Ticket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商通基础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Business Connect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金融行业-QTrade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QTrade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电子行业-腾采通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Electronic Trade Customer Relationship Management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印刷行业-网印通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Print Communication Network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货代行业-货代Q宝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Corporate QQ for Freight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货代行业-货客通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Corporate QQ for Interntational Trade and Logistics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客户数据平台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Customer Data Platform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AB实验平台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A/Btest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行为分析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Behavior Analytics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会话分析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ConversationalAnalysis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画像分析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Profile Analytics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增强分析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Augmented Analytics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服务与营销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营销自动化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Marketing Automation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客户忠诚度管理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Loyalty Management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营销智能推荐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Recommend Management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营销云SCRM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Social Customer Relationship Management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互动营销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Interactive Marketing Platform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数字会展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Digital Exhibition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0052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loudcache.tencent-cloud.com/qcloud/ui/static/static_source_business/3dd4148a-9cf0-41c0-b7e2-abba11a3719c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200" y="274320"/>
            <a:ext cx="109728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82880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FFFFFF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腾讯云架构图素材库</a:t>
            </a:r>
            <a:endParaRPr lang="en-US" sz="3200" dirty="0"/>
          </a:p>
        </p:txBody>
      </p:sp>
      <p:sp>
        <p:nvSpPr>
          <p:cNvPr id="4" name="Text 1">
            <a:hlinkClick r:id="rId3" tooltip=""/>
          </p:cNvPr>
          <p:cNvSpPr/>
          <p:nvPr/>
        </p:nvSpPr>
        <p:spPr>
          <a:xfrm>
            <a:off x="0" y="246888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FFFFF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https://cloud.tencent.com/act/event/icons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0" y="457200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</a:rPr>
              <a:t>© Copyright by Tencent Cloud All rights reserved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计算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容器镜像服务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Container Registry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TencentOS Server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TencentOS Server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计算加速套件 TACO Kit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Accelerated Computing Optimization Kit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 Kona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Kona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腾讯云遨驰终端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OrcaTerm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云函数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 Cloud Function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应用中心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 Application Center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HTTP 服务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 HTTP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 SSR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  SSR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容器与中间件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容器服务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Kubernetes Engine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容器服务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Elastic Kubernetes Service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容器镜像服务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Container Registry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腾讯云边缘容器服务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Kubernetes Service for Edge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消息队列 CKafka 版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TDMQ for CKafka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消息队列 RocketMQ 版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TDMQ for RocketMQ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消息队列 RabbitMQ 版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TDMQ for RabbitMQ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消息队列 Pulsar 版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TDMQ for Pulsar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消息队列 CMQ 版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TDMQ for CMQ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API 网关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API Gateway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服务网格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Mesh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微服务引擎 TSE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Service Engine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云原生 API 网关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Native Gateway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注册配置中心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Service Registry Center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北极星网格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Service Governance Center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弹性微服务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Elastic Microservice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微服务平台 TSF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Service Framework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Mesh 微服务平台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Service Mesh Framework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容器与中间件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云函数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 Cloud Function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应用中心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 Application Center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HTTP 服务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 HTTP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Serverless  SSR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Serverless  SSR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腾讯云可观测平台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Monitor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云监控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Monitor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应用性能监控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Cloud Application Performance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前端性能监控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Real User Monitoring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云拨测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Automated Testing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Prometheus 监控服务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Managed Service for Prometheus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Grafana 服务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TencentCloud Managed Service for Grafana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事件总线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Event Bridge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混沌演练平台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Chaotic Fault Generator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日志服务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Log Service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存储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对象存储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Object Storage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轻量对象存储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LighthouseCOS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云硬盘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Block Storage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文件存储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File Storage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归档存储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Archive Storage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 HDFS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HDFS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数据加速器 GooseFS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Data Lake Accelerator Goose FileSystem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日志服务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Log Service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数据万象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Infinite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图片处理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Image Processing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多媒体处理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Multimedia processing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文档服务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Document Service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图片审核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Image Auditing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文本审核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Text Auditing Service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视频审核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Media Auditing Service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音频审核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Audio Auditing Service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文档审核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Document Auditing Service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内容识别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Content Recognition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存储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智能媒资托管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Smart Media Hosting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迁移服务平台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Migration Service Platform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云数据迁移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Data Migration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存储网关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Storage Gateway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存储一体机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TStor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备份一体机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TStor B2000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并行文件一体机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Extrem Parallel File System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智能视图计算平台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Intelligent Surveillance Storage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encentSans-W7" pitchFamily="34" charset="0"/>
                <a:ea typeface="TencentSans-W7" pitchFamily="34" charset="-122"/>
                <a:cs typeface="TencentSans-W7" pitchFamily="34" charset="-120"/>
              </a:rPr>
              <a:t>数据库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0080" y="91440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云原生数据库 TDSQL-C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Cloud Native Database TDSQL-C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" y="9144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0876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TDSQL-C MySQL 版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50876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  CynosDB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6160" y="914400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97180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TDSQL-C PostgreSQL 版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297180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TDSQL-C for PostgreSQL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914400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84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MySQL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443484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MySQL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240" y="914400"/>
            <a:ext cx="457200" cy="4572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9788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MariaDB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589788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MariaDB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5280" y="914400"/>
            <a:ext cx="457200" cy="4572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60920" y="15544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SQL Server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7360920" y="17373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SQL Server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80" y="2286000"/>
            <a:ext cx="457200" cy="4572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PostgreSQL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457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PostgreSQL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3120" y="2286000"/>
            <a:ext cx="457200" cy="4572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0876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轻量数据库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150876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Lighthouse Database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6160" y="2286000"/>
            <a:ext cx="457200" cy="45720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97180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分布式数据库 TDSQL</a:t>
            </a:r>
            <a:endParaRPr lang="en-US" sz="900" dirty="0"/>
          </a:p>
        </p:txBody>
      </p:sp>
      <p:sp>
        <p:nvSpPr>
          <p:cNvPr id="29" name="Text 18"/>
          <p:cNvSpPr/>
          <p:nvPr/>
        </p:nvSpPr>
        <p:spPr>
          <a:xfrm>
            <a:off x="297180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Distributed SQL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29200" y="2286000"/>
            <a:ext cx="457200" cy="457200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43484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TDSQL MySQL 版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443484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 Distributed MySQL</a:t>
            </a:r>
            <a:endParaRPr lang="en-US" sz="1000" dirty="0"/>
          </a:p>
        </p:txBody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92240" y="2286000"/>
            <a:ext cx="457200" cy="457200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589788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TDSQL PostgreSQL 版</a:t>
            </a:r>
            <a:endParaRPr lang="en-US" sz="900" dirty="0"/>
          </a:p>
        </p:txBody>
      </p:sp>
      <p:sp>
        <p:nvSpPr>
          <p:cNvPr id="35" name="Text 22"/>
          <p:cNvSpPr/>
          <p:nvPr/>
        </p:nvSpPr>
        <p:spPr>
          <a:xfrm>
            <a:off x="589788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TBase</a:t>
            </a:r>
            <a:endParaRPr lang="en-US" sz="1000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55280" y="2286000"/>
            <a:ext cx="457200" cy="457200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7360920" y="29260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HTAP 数据库 TDSQL-H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7360920" y="31089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HTAP Database TDSQL-H</a:t>
            </a:r>
            <a:endParaRPr lang="en-US" sz="1000" dirty="0"/>
          </a:p>
        </p:txBody>
      </p:sp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0080" y="3657600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457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TDSQL-H LibraDB</a:t>
            </a:r>
            <a:endParaRPr lang="en-US" sz="900" dirty="0"/>
          </a:p>
        </p:txBody>
      </p:sp>
      <p:sp>
        <p:nvSpPr>
          <p:cNvPr id="41" name="Text 26"/>
          <p:cNvSpPr/>
          <p:nvPr/>
        </p:nvSpPr>
        <p:spPr>
          <a:xfrm>
            <a:off x="457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TDSQL-H TxLightning</a:t>
            </a:r>
            <a:endParaRPr lang="en-US" sz="10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3120" y="3657600"/>
            <a:ext cx="457200" cy="457200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150876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Redis</a:t>
            </a:r>
            <a:endParaRPr lang="en-US" sz="900" dirty="0"/>
          </a:p>
        </p:txBody>
      </p:sp>
      <p:sp>
        <p:nvSpPr>
          <p:cNvPr id="44" name="Text 28"/>
          <p:cNvSpPr/>
          <p:nvPr/>
        </p:nvSpPr>
        <p:spPr>
          <a:xfrm>
            <a:off x="150876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Redis</a:t>
            </a:r>
            <a:endParaRPr lang="en-US" sz="1000" dirty="0"/>
          </a:p>
        </p:txBody>
      </p:sp>
      <p:pic>
        <p:nvPicPr>
          <p:cNvPr id="45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66160" y="3657600"/>
            <a:ext cx="457200" cy="457200"/>
          </a:xfrm>
          <a:prstGeom prst="rect">
            <a:avLst/>
          </a:prstGeom>
        </p:spPr>
      </p:pic>
      <p:sp>
        <p:nvSpPr>
          <p:cNvPr id="46" name="Text 29"/>
          <p:cNvSpPr/>
          <p:nvPr/>
        </p:nvSpPr>
        <p:spPr>
          <a:xfrm>
            <a:off x="297180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MongoDB</a:t>
            </a:r>
            <a:endParaRPr lang="en-US" sz="900" dirty="0"/>
          </a:p>
        </p:txBody>
      </p:sp>
      <p:sp>
        <p:nvSpPr>
          <p:cNvPr id="47" name="Text 30"/>
          <p:cNvSpPr/>
          <p:nvPr/>
        </p:nvSpPr>
        <p:spPr>
          <a:xfrm>
            <a:off x="297180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MongoDB</a:t>
            </a:r>
            <a:endParaRPr lang="en-US" sz="1000" dirty="0"/>
          </a:p>
        </p:txBody>
      </p:sp>
      <p:pic>
        <p:nvPicPr>
          <p:cNvPr id="48" name="Image 1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9200" y="3657600"/>
            <a:ext cx="457200" cy="457200"/>
          </a:xfrm>
          <a:prstGeom prst="rect">
            <a:avLst/>
          </a:prstGeom>
        </p:spPr>
      </p:pic>
      <p:sp>
        <p:nvSpPr>
          <p:cNvPr id="49" name="Text 31"/>
          <p:cNvSpPr/>
          <p:nvPr/>
        </p:nvSpPr>
        <p:spPr>
          <a:xfrm>
            <a:off x="443484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云数据库 Memcached</a:t>
            </a:r>
            <a:endParaRPr lang="en-US" sz="900" dirty="0"/>
          </a:p>
        </p:txBody>
      </p:sp>
      <p:sp>
        <p:nvSpPr>
          <p:cNvPr id="50" name="Text 32"/>
          <p:cNvSpPr/>
          <p:nvPr/>
        </p:nvSpPr>
        <p:spPr>
          <a:xfrm>
            <a:off x="443484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Memcached</a:t>
            </a:r>
            <a:endParaRPr lang="en-US" sz="1000" dirty="0"/>
          </a:p>
        </p:txBody>
      </p:sp>
      <p:pic>
        <p:nvPicPr>
          <p:cNvPr id="51" name="Image 16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492240" y="3657600"/>
            <a:ext cx="457200" cy="457200"/>
          </a:xfrm>
          <a:prstGeom prst="rect">
            <a:avLst/>
          </a:prstGeom>
        </p:spPr>
      </p:pic>
      <p:sp>
        <p:nvSpPr>
          <p:cNvPr id="52" name="Text 33"/>
          <p:cNvSpPr/>
          <p:nvPr/>
        </p:nvSpPr>
        <p:spPr>
          <a:xfrm>
            <a:off x="589788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时序数据库 CTSDB</a:t>
            </a:r>
            <a:endParaRPr lang="en-US" sz="900" dirty="0"/>
          </a:p>
        </p:txBody>
      </p:sp>
      <p:sp>
        <p:nvSpPr>
          <p:cNvPr id="53" name="Text 34"/>
          <p:cNvSpPr/>
          <p:nvPr/>
        </p:nvSpPr>
        <p:spPr>
          <a:xfrm>
            <a:off x="589788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TencentDB for CTSDB</a:t>
            </a:r>
            <a:endParaRPr lang="en-US" sz="1000" dirty="0"/>
          </a:p>
        </p:txBody>
      </p:sp>
      <p:pic>
        <p:nvPicPr>
          <p:cNvPr id="54" name="Image 17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55280" y="3657600"/>
            <a:ext cx="457200" cy="457200"/>
          </a:xfrm>
          <a:prstGeom prst="rect">
            <a:avLst/>
          </a:prstGeom>
        </p:spPr>
      </p:pic>
      <p:sp>
        <p:nvSpPr>
          <p:cNvPr id="55" name="Text 35"/>
          <p:cNvSpPr/>
          <p:nvPr/>
        </p:nvSpPr>
        <p:spPr>
          <a:xfrm>
            <a:off x="7360920" y="4297680"/>
            <a:ext cx="1645920" cy="18288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</a:rPr>
              <a:t>游戏数据库 TcaplusDB</a:t>
            </a:r>
            <a:endParaRPr lang="en-US" sz="900" dirty="0"/>
          </a:p>
        </p:txBody>
      </p:sp>
      <p:sp>
        <p:nvSpPr>
          <p:cNvPr id="56" name="Text 36"/>
          <p:cNvSpPr/>
          <p:nvPr/>
        </p:nvSpPr>
        <p:spPr>
          <a:xfrm>
            <a:off x="7360920" y="448056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7F7F7F"/>
                </a:solidFill>
              </a:rPr>
              <a:t>Tcaplus DataBase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2024-03-07T08:57:01Z</dcterms:created>
  <dcterms:modified xsi:type="dcterms:W3CDTF">2024-03-07T08:57:01Z</dcterms:modified>
</cp:coreProperties>
</file>